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2" autoAdjust="0"/>
    <p:restoredTop sz="94723" autoAdjust="0"/>
  </p:normalViewPr>
  <p:slideViewPr>
    <p:cSldViewPr snapToGrid="0">
      <p:cViewPr varScale="1">
        <p:scale>
          <a:sx n="81" d="100"/>
          <a:sy n="81" d="100"/>
        </p:scale>
        <p:origin x="12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P Agenda Notice" hidden="1"/>
          <p:cNvSpPr>
            <a:spLocks noGrp="1"/>
          </p:cNvSpPr>
          <p:nvPr userDrawn="1">
            <p:ph sz="quarter" idx="13" hasCustomPrompt="1"/>
          </p:nvPr>
        </p:nvSpPr>
        <p:spPr>
          <a:xfrm>
            <a:off x="12347128" y="48315"/>
            <a:ext cx="1798637" cy="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 i="0" baseline="0">
                <a:solidFill>
                  <a:schemeClr val="accent2"/>
                </a:solidFill>
              </a:defRPr>
            </a:lvl1pPr>
            <a:lvl2pPr marL="1588" marR="0" indent="0" algn="l" defTabSz="91279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200" baseline="0">
                <a:solidFill>
                  <a:schemeClr val="accent2"/>
                </a:solidFill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dirty="0"/>
              <a:t>Use the Selection Pane (Alt+F10) to make the hidden shapes of the Agenda visible.</a:t>
            </a:r>
          </a:p>
          <a:p>
            <a:pPr lvl="0"/>
            <a:r>
              <a:rPr lang="en-US" noProof="0" dirty="0"/>
              <a:t>Make sure you group them again after editing.</a:t>
            </a:r>
          </a:p>
          <a:p>
            <a:pPr lvl="0"/>
            <a:r>
              <a:rPr lang="en-US" noProof="0" dirty="0"/>
              <a:t>Expected groups are:</a:t>
            </a:r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</a:t>
            </a:r>
          </a:p>
          <a:p>
            <a:pPr lvl="0"/>
            <a:r>
              <a:rPr lang="en-US" noProof="0" dirty="0"/>
              <a:t>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r>
              <a:rPr lang="en-US" noProof="0" dirty="0"/>
              <a:t>&lt;N&gt; for number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If you want the agenda to be vertically centered on each Agenda slide, rename this layout to:</a:t>
            </a:r>
          </a:p>
          <a:p>
            <a:pPr lvl="0"/>
            <a:r>
              <a:rPr lang="en-US" noProof="0" dirty="0"/>
              <a:t>SP Agenda Vertical</a:t>
            </a:r>
          </a:p>
        </p:txBody>
      </p:sp>
      <p:grpSp>
        <p:nvGrpSpPr>
          <p:cNvPr id="3" name="SP Agenda Section" hidden="1"/>
          <p:cNvGrpSpPr/>
          <p:nvPr userDrawn="1"/>
        </p:nvGrpSpPr>
        <p:grpSpPr>
          <a:xfrm>
            <a:off x="1797664" y="2085631"/>
            <a:ext cx="8657275" cy="369332"/>
            <a:chOff x="1797664" y="2085631"/>
            <a:chExt cx="8657274" cy="369332"/>
          </a:xfrm>
        </p:grpSpPr>
        <p:sp>
          <p:nvSpPr>
            <p:cNvPr id="20" name="Textbox" hidden="1"/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/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&lt;N&gt;</a:t>
              </a:r>
            </a:p>
          </p:txBody>
        </p:sp>
        <p:sp>
          <p:nvSpPr>
            <p:cNvPr id="22" name="Textbox" hidden="1"/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4" name="Textbox" hidden="1"/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8" name="Textbox" hidden="1"/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9" name="Textbox" hidden="1"/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" name="SP Agenda Section Highlight" hidden="1"/>
          <p:cNvGrpSpPr>
            <a:grpSpLocks/>
          </p:cNvGrpSpPr>
          <p:nvPr userDrawn="1"/>
        </p:nvGrpSpPr>
        <p:grpSpPr>
          <a:xfrm>
            <a:off x="1797664" y="2616963"/>
            <a:ext cx="8657274" cy="369332"/>
            <a:chOff x="1797664" y="2616963"/>
            <a:chExt cx="8657274" cy="36933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2" name="Textbox" hidden="1"/>
            <p:cNvSpPr txBox="1">
              <a:spLocks/>
            </p:cNvSpPr>
            <p:nvPr userDrawn="1"/>
          </p:nvSpPr>
          <p:spPr>
            <a:xfrm>
              <a:off x="2267220" y="2616963"/>
              <a:ext cx="3843347" cy="369332"/>
            </a:xfrm>
            <a:prstGeom prst="rect">
              <a:avLst/>
            </a:prstGeom>
            <a:grp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/>
                <a:t>&lt;TEXT&gt;</a:t>
              </a:r>
            </a:p>
          </p:txBody>
        </p:sp>
        <p:sp>
          <p:nvSpPr>
            <p:cNvPr id="33" name="Textbox" hidden="1"/>
            <p:cNvSpPr txBox="1">
              <a:spLocks/>
            </p:cNvSpPr>
            <p:nvPr userDrawn="1"/>
          </p:nvSpPr>
          <p:spPr>
            <a:xfrm>
              <a:off x="1797664" y="2616963"/>
              <a:ext cx="379556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/>
                <a:t>&lt;N&gt;</a:t>
              </a:r>
            </a:p>
          </p:txBody>
        </p:sp>
        <p:sp>
          <p:nvSpPr>
            <p:cNvPr id="34" name="Textbox" hidden="1"/>
            <p:cNvSpPr txBox="1">
              <a:spLocks/>
            </p:cNvSpPr>
            <p:nvPr userDrawn="1"/>
          </p:nvSpPr>
          <p:spPr>
            <a:xfrm>
              <a:off x="9817944" y="2616963"/>
              <a:ext cx="636994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/>
                <a:t>&lt;P&gt;</a:t>
              </a:r>
            </a:p>
          </p:txBody>
        </p:sp>
        <p:sp>
          <p:nvSpPr>
            <p:cNvPr id="35" name="Textbox" hidden="1"/>
            <p:cNvSpPr txBox="1">
              <a:spLocks/>
            </p:cNvSpPr>
            <p:nvPr userDrawn="1"/>
          </p:nvSpPr>
          <p:spPr>
            <a:xfrm>
              <a:off x="7696160" y="2616963"/>
              <a:ext cx="1257061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&lt;TIMESLOT&gt;</a:t>
              </a:r>
            </a:p>
          </p:txBody>
        </p:sp>
        <p:sp>
          <p:nvSpPr>
            <p:cNvPr id="36" name="Textbox" hidden="1"/>
            <p:cNvSpPr txBox="1">
              <a:spLocks/>
            </p:cNvSpPr>
            <p:nvPr userDrawn="1"/>
          </p:nvSpPr>
          <p:spPr>
            <a:xfrm>
              <a:off x="6209330" y="2616963"/>
              <a:ext cx="1388067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&lt;RESPONSIBLE&gt;</a:t>
              </a:r>
            </a:p>
          </p:txBody>
        </p:sp>
        <p:sp>
          <p:nvSpPr>
            <p:cNvPr id="37" name="Textbox" hidden="1"/>
            <p:cNvSpPr txBox="1">
              <a:spLocks/>
            </p:cNvSpPr>
            <p:nvPr userDrawn="1"/>
          </p:nvSpPr>
          <p:spPr>
            <a:xfrm>
              <a:off x="9043221" y="2616963"/>
              <a:ext cx="684723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&lt;DURATION&gt;</a:t>
              </a:r>
            </a:p>
          </p:txBody>
        </p:sp>
      </p:grpSp>
      <p:grpSp>
        <p:nvGrpSpPr>
          <p:cNvPr id="8" name="SP Agenda Subsection" hidden="1"/>
          <p:cNvGrpSpPr>
            <a:grpSpLocks/>
          </p:cNvGrpSpPr>
          <p:nvPr userDrawn="1"/>
        </p:nvGrpSpPr>
        <p:grpSpPr>
          <a:xfrm>
            <a:off x="2265805" y="3148295"/>
            <a:ext cx="8189135" cy="369332"/>
            <a:chOff x="2265804" y="3155687"/>
            <a:chExt cx="8189134" cy="369332"/>
          </a:xfrm>
        </p:grpSpPr>
        <p:sp>
          <p:nvSpPr>
            <p:cNvPr id="39" name="Textbox" hidden="1"/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40" name="Textbox" hidden="1"/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&lt;N&gt;</a:t>
              </a:r>
            </a:p>
          </p:txBody>
        </p:sp>
        <p:sp>
          <p:nvSpPr>
            <p:cNvPr id="41" name="Textbox" hidden="1"/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42" name="Textbox" hidden="1"/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43" name="Textbox" hidden="1"/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44" name="Textbox" hidden="1"/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9" name="SP Agenda Subsection Highlight" hidden="1"/>
          <p:cNvGrpSpPr>
            <a:grpSpLocks/>
          </p:cNvGrpSpPr>
          <p:nvPr userDrawn="1"/>
        </p:nvGrpSpPr>
        <p:grpSpPr>
          <a:xfrm>
            <a:off x="2265804" y="3679627"/>
            <a:ext cx="8189134" cy="369332"/>
            <a:chOff x="2265804" y="3694411"/>
            <a:chExt cx="8189134" cy="36933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6" name="Textbox" hidden="1"/>
            <p:cNvSpPr txBox="1">
              <a:spLocks/>
            </p:cNvSpPr>
            <p:nvPr userDrawn="1"/>
          </p:nvSpPr>
          <p:spPr>
            <a:xfrm>
              <a:off x="2744123" y="3694411"/>
              <a:ext cx="3366444" cy="369332"/>
            </a:xfrm>
            <a:prstGeom prst="rect">
              <a:avLst/>
            </a:prstGeom>
            <a:grp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/>
                <a:t>&lt;TEXT&gt;</a:t>
              </a:r>
            </a:p>
          </p:txBody>
        </p:sp>
        <p:sp>
          <p:nvSpPr>
            <p:cNvPr id="47" name="Textbox" hidden="1"/>
            <p:cNvSpPr txBox="1">
              <a:spLocks/>
            </p:cNvSpPr>
            <p:nvPr userDrawn="1"/>
          </p:nvSpPr>
          <p:spPr>
            <a:xfrm>
              <a:off x="2265804" y="3694411"/>
              <a:ext cx="379556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/>
                <a:t>&lt;N&gt;</a:t>
              </a:r>
            </a:p>
          </p:txBody>
        </p:sp>
        <p:sp>
          <p:nvSpPr>
            <p:cNvPr id="48" name="Textbox" hidden="1"/>
            <p:cNvSpPr txBox="1">
              <a:spLocks/>
            </p:cNvSpPr>
            <p:nvPr userDrawn="1"/>
          </p:nvSpPr>
          <p:spPr>
            <a:xfrm>
              <a:off x="9817944" y="3694411"/>
              <a:ext cx="636994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/>
                <a:t>&lt;P&gt;</a:t>
              </a:r>
            </a:p>
          </p:txBody>
        </p:sp>
        <p:sp>
          <p:nvSpPr>
            <p:cNvPr id="49" name="Textbox" hidden="1"/>
            <p:cNvSpPr txBox="1">
              <a:spLocks/>
            </p:cNvSpPr>
            <p:nvPr userDrawn="1"/>
          </p:nvSpPr>
          <p:spPr>
            <a:xfrm>
              <a:off x="7696160" y="3694411"/>
              <a:ext cx="1257061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&lt;TIMESLOT&gt;</a:t>
              </a:r>
            </a:p>
          </p:txBody>
        </p:sp>
        <p:sp>
          <p:nvSpPr>
            <p:cNvPr id="50" name="Textbox" hidden="1"/>
            <p:cNvSpPr txBox="1">
              <a:spLocks/>
            </p:cNvSpPr>
            <p:nvPr userDrawn="1"/>
          </p:nvSpPr>
          <p:spPr>
            <a:xfrm>
              <a:off x="6209330" y="3694411"/>
              <a:ext cx="1388067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&lt;RESPONSIBLE&gt;</a:t>
              </a:r>
            </a:p>
          </p:txBody>
        </p:sp>
        <p:sp>
          <p:nvSpPr>
            <p:cNvPr id="51" name="Textbox" hidden="1"/>
            <p:cNvSpPr txBox="1">
              <a:spLocks/>
            </p:cNvSpPr>
            <p:nvPr userDrawn="1"/>
          </p:nvSpPr>
          <p:spPr>
            <a:xfrm>
              <a:off x="9043221" y="3694411"/>
              <a:ext cx="684723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&lt;DURATION&gt;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5433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" Type="http://schemas.openxmlformats.org/officeDocument/2006/relationships/tags" Target="../tags/tag1.xml"/><Relationship Id="rId21" Type="http://schemas.openxmlformats.org/officeDocument/2006/relationships/tags" Target="../tags/tag19.xml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2" Type="http://schemas.openxmlformats.org/officeDocument/2006/relationships/theme" Target="../theme/theme1.xml"/><Relationship Id="rId16" Type="http://schemas.openxmlformats.org/officeDocument/2006/relationships/tags" Target="../tags/tag14.xml"/><Relationship Id="rId20" Type="http://schemas.openxmlformats.org/officeDocument/2006/relationships/tags" Target="../tags/tag18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5" Type="http://schemas.openxmlformats.org/officeDocument/2006/relationships/tags" Target="../tags/tag3.xml"/><Relationship Id="rId15" Type="http://schemas.openxmlformats.org/officeDocument/2006/relationships/tags" Target="../tags/tag13.xml"/><Relationship Id="rId23" Type="http://schemas.openxmlformats.org/officeDocument/2006/relationships/tags" Target="../tags/tag21.xml"/><Relationship Id="rId10" Type="http://schemas.openxmlformats.org/officeDocument/2006/relationships/tags" Target="../tags/tag8.xml"/><Relationship Id="rId19" Type="http://schemas.openxmlformats.org/officeDocument/2006/relationships/tags" Target="../tags/tag17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tags" Target="../tags/tag12.xml"/><Relationship Id="rId22" Type="http://schemas.openxmlformats.org/officeDocument/2006/relationships/tags" Target="../tags/tag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Harvey 3"/>
          <p:cNvGrpSpPr>
            <a:grpSpLocks/>
          </p:cNvGrpSpPr>
          <p:nvPr userDrawn="1">
            <p:custDataLst>
              <p:tags r:id="rId3"/>
            </p:custDataLst>
          </p:nvPr>
        </p:nvGrpSpPr>
        <p:grpSpPr>
          <a:xfrm>
            <a:off x="4916698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3" name="Harvey 0/3 [0]" hidden="1"/>
            <p:cNvSpPr>
              <a:spLocks noChangeAspect="1"/>
            </p:cNvSpPr>
            <p:nvPr>
              <p:custDataLst>
                <p:tags r:id="rId20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" name="Harvey 1/3 [1]"/>
            <p:cNvSpPr>
              <a:spLocks noChangeAspect="1"/>
            </p:cNvSpPr>
            <p:nvPr>
              <p:custDataLst>
                <p:tags r:id="rId2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92463" y="476249"/>
                  </a:moveTo>
                  <a:arcTo wR="317500" hR="317500" stAng="1800000" swAng="14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Harvey 2/3 [2]" hidden="1"/>
            <p:cNvSpPr>
              <a:spLocks noChangeAspect="1"/>
            </p:cNvSpPr>
            <p:nvPr>
              <p:custDataLst>
                <p:tags r:id="rId2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2536" y="476250"/>
                  </a:moveTo>
                  <a:arcTo wR="317500" hR="317500" stAng="9000000" swAng="7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Harvey 3/3 [3]" hidden="1"/>
            <p:cNvSpPr>
              <a:spLocks noChangeAspect="1"/>
            </p:cNvSpPr>
            <p:nvPr>
              <p:custDataLst>
                <p:tags r:id="rId2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Harvey 4"/>
          <p:cNvGrpSpPr>
            <a:grpSpLocks/>
          </p:cNvGrpSpPr>
          <p:nvPr userDrawn="1">
            <p:custDataLst>
              <p:tags r:id="rId4"/>
            </p:custDataLst>
          </p:nvPr>
        </p:nvGrpSpPr>
        <p:grpSpPr>
          <a:xfrm>
            <a:off x="5569306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8" name="Harvey 0/4 [0]" hidden="1"/>
            <p:cNvSpPr>
              <a:spLocks noChangeAspect="1"/>
            </p:cNvSpPr>
            <p:nvPr>
              <p:custDataLst>
                <p:tags r:id="rId15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rvey 1/4 [1]"/>
            <p:cNvSpPr>
              <a:spLocks noChangeAspect="1"/>
            </p:cNvSpPr>
            <p:nvPr>
              <p:custDataLst>
                <p:tags r:id="rId16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rvey 2/4 [2]" hidden="1"/>
            <p:cNvSpPr>
              <a:spLocks noChangeAspect="1"/>
            </p:cNvSpPr>
            <p:nvPr>
              <p:custDataLst>
                <p:tags r:id="rId17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rvey 3/4 [3]" hidden="1"/>
            <p:cNvSpPr>
              <a:spLocks noChangeAspect="1"/>
            </p:cNvSpPr>
            <p:nvPr>
              <p:custDataLst>
                <p:tags r:id="rId1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rvey 4/4 [4]" hidden="1"/>
            <p:cNvSpPr>
              <a:spLocks noChangeAspect="1"/>
            </p:cNvSpPr>
            <p:nvPr>
              <p:custDataLst>
                <p:tags r:id="rId19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Harvey 8"/>
          <p:cNvGrpSpPr>
            <a:grpSpLocks/>
          </p:cNvGrpSpPr>
          <p:nvPr userDrawn="1">
            <p:custDataLst>
              <p:tags r:id="rId5"/>
            </p:custDataLst>
          </p:nvPr>
        </p:nvGrpSpPr>
        <p:grpSpPr>
          <a:xfrm>
            <a:off x="6221914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14" name="Harvey 0/8 [0]" hidden="1"/>
            <p:cNvSpPr>
              <a:spLocks noChangeAspect="1"/>
            </p:cNvSpPr>
            <p:nvPr>
              <p:custDataLst>
                <p:tags r:id="rId6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Harvey 1/8 [1]"/>
            <p:cNvSpPr>
              <a:spLocks noChangeAspect="1"/>
            </p:cNvSpPr>
            <p:nvPr>
              <p:custDataLst>
                <p:tags r:id="rId7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7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92993"/>
                  </a:moveTo>
                  <a:arcTo wR="317500" hR="317500" stAng="-2700000" swAng="189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Harvey 2/8 [2]" hidden="1"/>
            <p:cNvSpPr>
              <a:spLocks noChangeAspect="1"/>
            </p:cNvSpPr>
            <p:nvPr>
              <p:custDataLst>
                <p:tags r:id="rId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Harvey 3/8 [3]" hidden="1"/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1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542006"/>
                  </a:moveTo>
                  <a:arcTo wR="317500" hR="317500" stAng="2700000" swAng="135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Harvey 4/8 [4]" hidden="1"/>
            <p:cNvSpPr>
              <a:spLocks noChangeAspect="1"/>
            </p:cNvSpPr>
            <p:nvPr>
              <p:custDataLst>
                <p:tags r:id="rId10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Harvey 5/8 [5]" hidden="1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5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542006"/>
                  </a:moveTo>
                  <a:arcTo wR="317500" hR="317500" stAng="8100000" swAng="81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Harvey 6/8 [6]" hidden="1"/>
            <p:cNvSpPr>
              <a:spLocks noChangeAspect="1"/>
            </p:cNvSpPr>
            <p:nvPr>
              <p:custDataLst>
                <p:tags r:id="rId1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Harvey 7/8 [7]" hidden="1"/>
            <p:cNvSpPr>
              <a:spLocks noChangeAspect="1"/>
            </p:cNvSpPr>
            <p:nvPr>
              <p:custDataLst>
                <p:tags r:id="rId1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9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92993"/>
                  </a:moveTo>
                  <a:arcTo wR="317500" hR="317500" stAng="13500000" swAng="27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Harvey 8/8 [8]" hidden="1"/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498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4954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True&quot; Source=&quot;Group 4&quot; Layer=&quot;Group 4&quot; /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6/8 [6]&quot; /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7/8 [7]&quot; /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8/8 [8]&quot; /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0/4 [0]&quot; /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1/4 [1]&quot; /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2/4 [2]&quot; /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3/4 [3]&quot; /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4/4 [4]&quot; /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0/3 [0]&quot; /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1/3 [1]&quot; /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True&quot; Source=&quot;Group 5&quot; Layer=&quot;Group 5&quot; /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2/3 [2]&quot; /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3/3 [3]&quot; 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True&quot; Source=&quot;Harvey 8&quot; Layer=&quot;Harvey 8&quot; /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0/8 [0]&quot; /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1/8 [1]&quot; /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2/8 [2]&quot; /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3/8 [3]&quot; /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4/8 [4]&quot; /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5/8 [5]&quot; /&gt;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Fabian Dubberke</dc:creator>
  <cp:lastModifiedBy>Tarandeep Gohlar</cp:lastModifiedBy>
  <cp:revision>32</cp:revision>
  <dcterms:created xsi:type="dcterms:W3CDTF">2015-01-14T21:16:45Z</dcterms:created>
  <dcterms:modified xsi:type="dcterms:W3CDTF">2022-04-07T08:49:35Z</dcterms:modified>
</cp:coreProperties>
</file>