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82" autoAdjust="0"/>
    <p:restoredTop sz="94723" autoAdjust="0"/>
  </p:normalViewPr>
  <p:slideViewPr>
    <p:cSldViewPr snapToGrid="0">
      <p:cViewPr varScale="1">
        <p:scale>
          <a:sx n="86" d="100"/>
          <a:sy n="86" d="100"/>
        </p:scale>
        <p:origin x="10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P Agenda Notice" hidden="1"/>
          <p:cNvSpPr>
            <a:spLocks noGrp="1"/>
          </p:cNvSpPr>
          <p:nvPr userDrawn="1">
            <p:ph sz="quarter" idx="13" hasCustomPrompt="1"/>
          </p:nvPr>
        </p:nvSpPr>
        <p:spPr>
          <a:xfrm>
            <a:off x="12347128" y="48315"/>
            <a:ext cx="1798637" cy="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 b="0" i="0" baseline="0">
                <a:solidFill>
                  <a:schemeClr val="accent2"/>
                </a:solidFill>
              </a:defRPr>
            </a:lvl1pPr>
            <a:lvl2pPr marL="1588" marR="0" indent="0" algn="l" defTabSz="91279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200" baseline="0">
                <a:solidFill>
                  <a:schemeClr val="accent2"/>
                </a:solidFill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dirty="0"/>
              <a:t>Use the Selection Pane (Alt+F10) to make the hidden shapes of the Agenda visible.</a:t>
            </a:r>
          </a:p>
          <a:p>
            <a:pPr lvl="0"/>
            <a:r>
              <a:rPr lang="en-US" noProof="0" dirty="0"/>
              <a:t>Make sure you group them again after editing.</a:t>
            </a:r>
          </a:p>
          <a:p>
            <a:pPr lvl="0"/>
            <a:r>
              <a:rPr lang="en-US" noProof="0" dirty="0"/>
              <a:t>Expected groups are:</a:t>
            </a:r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</a:t>
            </a:r>
          </a:p>
          <a:p>
            <a:pPr lvl="0"/>
            <a:r>
              <a:rPr lang="en-US" noProof="0" dirty="0"/>
              <a:t>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r>
              <a:rPr lang="en-US" noProof="0" dirty="0"/>
              <a:t>&lt;N&gt; for number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If you want the agenda to be vertically centered on each Agenda slide, rename this layout to:</a:t>
            </a:r>
          </a:p>
          <a:p>
            <a:pPr lvl="0"/>
            <a:r>
              <a:rPr lang="en-US" noProof="0" dirty="0"/>
              <a:t>SP Agenda Vertical</a:t>
            </a:r>
          </a:p>
        </p:txBody>
      </p:sp>
      <p:grpSp>
        <p:nvGrpSpPr>
          <p:cNvPr id="3" name="SP Agenda Section" hidden="1"/>
          <p:cNvGrpSpPr/>
          <p:nvPr userDrawn="1"/>
        </p:nvGrpSpPr>
        <p:grpSpPr>
          <a:xfrm>
            <a:off x="1797664" y="2085631"/>
            <a:ext cx="8657275" cy="369332"/>
            <a:chOff x="1797664" y="2085631"/>
            <a:chExt cx="8657274" cy="369332"/>
          </a:xfrm>
        </p:grpSpPr>
        <p:sp>
          <p:nvSpPr>
            <p:cNvPr id="20" name="Textbox" hidden="1"/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/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&lt;N&gt;</a:t>
              </a:r>
            </a:p>
          </p:txBody>
        </p:sp>
        <p:sp>
          <p:nvSpPr>
            <p:cNvPr id="22" name="Textbox" hidden="1"/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4" name="Textbox" hidden="1"/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8" name="Textbox" hidden="1"/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9" name="Textbox" hidden="1"/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" name="SP Agenda Section Highlight" hidden="1"/>
          <p:cNvGrpSpPr>
            <a:grpSpLocks/>
          </p:cNvGrpSpPr>
          <p:nvPr userDrawn="1"/>
        </p:nvGrpSpPr>
        <p:grpSpPr>
          <a:xfrm>
            <a:off x="1797664" y="2616963"/>
            <a:ext cx="8657274" cy="369332"/>
            <a:chOff x="1797664" y="2616963"/>
            <a:chExt cx="8657274" cy="36933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2" name="Textbox" hidden="1"/>
            <p:cNvSpPr txBox="1">
              <a:spLocks/>
            </p:cNvSpPr>
            <p:nvPr userDrawn="1"/>
          </p:nvSpPr>
          <p:spPr>
            <a:xfrm>
              <a:off x="2267220" y="2616963"/>
              <a:ext cx="3843347" cy="369332"/>
            </a:xfrm>
            <a:prstGeom prst="rect">
              <a:avLst/>
            </a:prstGeom>
            <a:grp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/>
                <a:t>&lt;TEXT&gt;</a:t>
              </a:r>
            </a:p>
          </p:txBody>
        </p:sp>
        <p:sp>
          <p:nvSpPr>
            <p:cNvPr id="33" name="Textbox" hidden="1"/>
            <p:cNvSpPr txBox="1">
              <a:spLocks/>
            </p:cNvSpPr>
            <p:nvPr userDrawn="1"/>
          </p:nvSpPr>
          <p:spPr>
            <a:xfrm>
              <a:off x="1797664" y="2616963"/>
              <a:ext cx="379556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/>
                <a:t>&lt;N&gt;</a:t>
              </a:r>
            </a:p>
          </p:txBody>
        </p:sp>
        <p:sp>
          <p:nvSpPr>
            <p:cNvPr id="34" name="Textbox" hidden="1"/>
            <p:cNvSpPr txBox="1">
              <a:spLocks/>
            </p:cNvSpPr>
            <p:nvPr userDrawn="1"/>
          </p:nvSpPr>
          <p:spPr>
            <a:xfrm>
              <a:off x="9817944" y="2616963"/>
              <a:ext cx="636994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/>
                <a:t>&lt;P&gt;</a:t>
              </a:r>
            </a:p>
          </p:txBody>
        </p:sp>
        <p:sp>
          <p:nvSpPr>
            <p:cNvPr id="35" name="Textbox" hidden="1"/>
            <p:cNvSpPr txBox="1">
              <a:spLocks/>
            </p:cNvSpPr>
            <p:nvPr userDrawn="1"/>
          </p:nvSpPr>
          <p:spPr>
            <a:xfrm>
              <a:off x="7696160" y="2616963"/>
              <a:ext cx="1257061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&lt;TIMESLOT&gt;</a:t>
              </a:r>
            </a:p>
          </p:txBody>
        </p:sp>
        <p:sp>
          <p:nvSpPr>
            <p:cNvPr id="36" name="Textbox" hidden="1"/>
            <p:cNvSpPr txBox="1">
              <a:spLocks/>
            </p:cNvSpPr>
            <p:nvPr userDrawn="1"/>
          </p:nvSpPr>
          <p:spPr>
            <a:xfrm>
              <a:off x="6209330" y="2616963"/>
              <a:ext cx="1388067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&lt;RESPONSIBLE&gt;</a:t>
              </a:r>
            </a:p>
          </p:txBody>
        </p:sp>
        <p:sp>
          <p:nvSpPr>
            <p:cNvPr id="37" name="Textbox" hidden="1"/>
            <p:cNvSpPr txBox="1">
              <a:spLocks/>
            </p:cNvSpPr>
            <p:nvPr userDrawn="1"/>
          </p:nvSpPr>
          <p:spPr>
            <a:xfrm>
              <a:off x="9043221" y="2616963"/>
              <a:ext cx="684723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&lt;DURATION&gt;</a:t>
              </a:r>
            </a:p>
          </p:txBody>
        </p:sp>
      </p:grpSp>
      <p:grpSp>
        <p:nvGrpSpPr>
          <p:cNvPr id="8" name="SP Agenda Subsection" hidden="1"/>
          <p:cNvGrpSpPr>
            <a:grpSpLocks/>
          </p:cNvGrpSpPr>
          <p:nvPr userDrawn="1"/>
        </p:nvGrpSpPr>
        <p:grpSpPr>
          <a:xfrm>
            <a:off x="2265805" y="3148295"/>
            <a:ext cx="8189135" cy="369332"/>
            <a:chOff x="2265804" y="3155687"/>
            <a:chExt cx="8189134" cy="369332"/>
          </a:xfrm>
        </p:grpSpPr>
        <p:sp>
          <p:nvSpPr>
            <p:cNvPr id="39" name="Textbox" hidden="1"/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40" name="Textbox" hidden="1"/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&lt;N&gt;</a:t>
              </a:r>
            </a:p>
          </p:txBody>
        </p:sp>
        <p:sp>
          <p:nvSpPr>
            <p:cNvPr id="41" name="Textbox" hidden="1"/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42" name="Textbox" hidden="1"/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43" name="Textbox" hidden="1"/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44" name="Textbox" hidden="1"/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9" name="SP Agenda Subsection Highlight" hidden="1"/>
          <p:cNvGrpSpPr>
            <a:grpSpLocks/>
          </p:cNvGrpSpPr>
          <p:nvPr userDrawn="1"/>
        </p:nvGrpSpPr>
        <p:grpSpPr>
          <a:xfrm>
            <a:off x="2265804" y="3679627"/>
            <a:ext cx="8189134" cy="369332"/>
            <a:chOff x="2265804" y="3694411"/>
            <a:chExt cx="8189134" cy="36933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6" name="Textbox" hidden="1"/>
            <p:cNvSpPr txBox="1">
              <a:spLocks/>
            </p:cNvSpPr>
            <p:nvPr userDrawn="1"/>
          </p:nvSpPr>
          <p:spPr>
            <a:xfrm>
              <a:off x="2744123" y="3694411"/>
              <a:ext cx="3366444" cy="369332"/>
            </a:xfrm>
            <a:prstGeom prst="rect">
              <a:avLst/>
            </a:prstGeom>
            <a:grp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/>
                <a:t>&lt;TEXT&gt;</a:t>
              </a:r>
            </a:p>
          </p:txBody>
        </p:sp>
        <p:sp>
          <p:nvSpPr>
            <p:cNvPr id="47" name="Textbox" hidden="1"/>
            <p:cNvSpPr txBox="1">
              <a:spLocks/>
            </p:cNvSpPr>
            <p:nvPr userDrawn="1"/>
          </p:nvSpPr>
          <p:spPr>
            <a:xfrm>
              <a:off x="2265804" y="3694411"/>
              <a:ext cx="379556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/>
                <a:t>&lt;N&gt;</a:t>
              </a:r>
            </a:p>
          </p:txBody>
        </p:sp>
        <p:sp>
          <p:nvSpPr>
            <p:cNvPr id="48" name="Textbox" hidden="1"/>
            <p:cNvSpPr txBox="1">
              <a:spLocks/>
            </p:cNvSpPr>
            <p:nvPr userDrawn="1"/>
          </p:nvSpPr>
          <p:spPr>
            <a:xfrm>
              <a:off x="9817944" y="3694411"/>
              <a:ext cx="636994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/>
                <a:t>&lt;P&gt;</a:t>
              </a:r>
            </a:p>
          </p:txBody>
        </p:sp>
        <p:sp>
          <p:nvSpPr>
            <p:cNvPr id="49" name="Textbox" hidden="1"/>
            <p:cNvSpPr txBox="1">
              <a:spLocks/>
            </p:cNvSpPr>
            <p:nvPr userDrawn="1"/>
          </p:nvSpPr>
          <p:spPr>
            <a:xfrm>
              <a:off x="7696160" y="3694411"/>
              <a:ext cx="1257061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&lt;TIMESLOT&gt;</a:t>
              </a:r>
            </a:p>
          </p:txBody>
        </p:sp>
        <p:sp>
          <p:nvSpPr>
            <p:cNvPr id="50" name="Textbox" hidden="1"/>
            <p:cNvSpPr txBox="1">
              <a:spLocks/>
            </p:cNvSpPr>
            <p:nvPr userDrawn="1"/>
          </p:nvSpPr>
          <p:spPr>
            <a:xfrm>
              <a:off x="6209330" y="3694411"/>
              <a:ext cx="1388067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&lt;RESPONSIBLE&gt;</a:t>
              </a:r>
            </a:p>
          </p:txBody>
        </p:sp>
        <p:sp>
          <p:nvSpPr>
            <p:cNvPr id="51" name="Textbox" hidden="1"/>
            <p:cNvSpPr txBox="1">
              <a:spLocks/>
            </p:cNvSpPr>
            <p:nvPr userDrawn="1"/>
          </p:nvSpPr>
          <p:spPr>
            <a:xfrm>
              <a:off x="9043221" y="3694411"/>
              <a:ext cx="684723" cy="369332"/>
            </a:xfrm>
            <a:prstGeom prst="rect">
              <a:avLst/>
            </a:prstGeom>
            <a:grp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/>
                <a:t>&lt;DURATION&gt;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5433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tags" Target="../tags/tag24.xml"/><Relationship Id="rId117" Type="http://schemas.openxmlformats.org/officeDocument/2006/relationships/tags" Target="../tags/tag115.xml"/><Relationship Id="rId21" Type="http://schemas.openxmlformats.org/officeDocument/2006/relationships/tags" Target="../tags/tag19.xml"/><Relationship Id="rId42" Type="http://schemas.openxmlformats.org/officeDocument/2006/relationships/tags" Target="../tags/tag40.xml"/><Relationship Id="rId47" Type="http://schemas.openxmlformats.org/officeDocument/2006/relationships/tags" Target="../tags/tag45.xml"/><Relationship Id="rId63" Type="http://schemas.openxmlformats.org/officeDocument/2006/relationships/tags" Target="../tags/tag61.xml"/><Relationship Id="rId68" Type="http://schemas.openxmlformats.org/officeDocument/2006/relationships/tags" Target="../tags/tag66.xml"/><Relationship Id="rId84" Type="http://schemas.openxmlformats.org/officeDocument/2006/relationships/tags" Target="../tags/tag82.xml"/><Relationship Id="rId89" Type="http://schemas.openxmlformats.org/officeDocument/2006/relationships/tags" Target="../tags/tag87.xml"/><Relationship Id="rId112" Type="http://schemas.openxmlformats.org/officeDocument/2006/relationships/tags" Target="../tags/tag110.xml"/><Relationship Id="rId16" Type="http://schemas.openxmlformats.org/officeDocument/2006/relationships/tags" Target="../tags/tag14.xml"/><Relationship Id="rId107" Type="http://schemas.openxmlformats.org/officeDocument/2006/relationships/tags" Target="../tags/tag105.xml"/><Relationship Id="rId11" Type="http://schemas.openxmlformats.org/officeDocument/2006/relationships/tags" Target="../tags/tag9.xml"/><Relationship Id="rId32" Type="http://schemas.openxmlformats.org/officeDocument/2006/relationships/tags" Target="../tags/tag30.xml"/><Relationship Id="rId37" Type="http://schemas.openxmlformats.org/officeDocument/2006/relationships/tags" Target="../tags/tag35.xml"/><Relationship Id="rId53" Type="http://schemas.openxmlformats.org/officeDocument/2006/relationships/tags" Target="../tags/tag51.xml"/><Relationship Id="rId58" Type="http://schemas.openxmlformats.org/officeDocument/2006/relationships/tags" Target="../tags/tag56.xml"/><Relationship Id="rId74" Type="http://schemas.openxmlformats.org/officeDocument/2006/relationships/tags" Target="../tags/tag72.xml"/><Relationship Id="rId79" Type="http://schemas.openxmlformats.org/officeDocument/2006/relationships/tags" Target="../tags/tag77.xml"/><Relationship Id="rId102" Type="http://schemas.openxmlformats.org/officeDocument/2006/relationships/tags" Target="../tags/tag100.xml"/><Relationship Id="rId123" Type="http://schemas.openxmlformats.org/officeDocument/2006/relationships/tags" Target="../tags/tag121.xml"/><Relationship Id="rId5" Type="http://schemas.openxmlformats.org/officeDocument/2006/relationships/tags" Target="../tags/tag3.xml"/><Relationship Id="rId90" Type="http://schemas.openxmlformats.org/officeDocument/2006/relationships/tags" Target="../tags/tag88.xml"/><Relationship Id="rId95" Type="http://schemas.openxmlformats.org/officeDocument/2006/relationships/tags" Target="../tags/tag93.xml"/><Relationship Id="rId22" Type="http://schemas.openxmlformats.org/officeDocument/2006/relationships/tags" Target="../tags/tag20.xml"/><Relationship Id="rId27" Type="http://schemas.openxmlformats.org/officeDocument/2006/relationships/tags" Target="../tags/tag25.xml"/><Relationship Id="rId43" Type="http://schemas.openxmlformats.org/officeDocument/2006/relationships/tags" Target="../tags/tag41.xml"/><Relationship Id="rId48" Type="http://schemas.openxmlformats.org/officeDocument/2006/relationships/tags" Target="../tags/tag46.xml"/><Relationship Id="rId64" Type="http://schemas.openxmlformats.org/officeDocument/2006/relationships/tags" Target="../tags/tag62.xml"/><Relationship Id="rId69" Type="http://schemas.openxmlformats.org/officeDocument/2006/relationships/tags" Target="../tags/tag67.xml"/><Relationship Id="rId113" Type="http://schemas.openxmlformats.org/officeDocument/2006/relationships/tags" Target="../tags/tag111.xml"/><Relationship Id="rId118" Type="http://schemas.openxmlformats.org/officeDocument/2006/relationships/tags" Target="../tags/tag116.xml"/><Relationship Id="rId80" Type="http://schemas.openxmlformats.org/officeDocument/2006/relationships/tags" Target="../tags/tag78.xml"/><Relationship Id="rId85" Type="http://schemas.openxmlformats.org/officeDocument/2006/relationships/tags" Target="../tags/tag83.xml"/><Relationship Id="rId12" Type="http://schemas.openxmlformats.org/officeDocument/2006/relationships/tags" Target="../tags/tag10.xml"/><Relationship Id="rId17" Type="http://schemas.openxmlformats.org/officeDocument/2006/relationships/tags" Target="../tags/tag15.xml"/><Relationship Id="rId33" Type="http://schemas.openxmlformats.org/officeDocument/2006/relationships/tags" Target="../tags/tag31.xml"/><Relationship Id="rId38" Type="http://schemas.openxmlformats.org/officeDocument/2006/relationships/tags" Target="../tags/tag36.xml"/><Relationship Id="rId59" Type="http://schemas.openxmlformats.org/officeDocument/2006/relationships/tags" Target="../tags/tag57.xml"/><Relationship Id="rId103" Type="http://schemas.openxmlformats.org/officeDocument/2006/relationships/tags" Target="../tags/tag101.xml"/><Relationship Id="rId108" Type="http://schemas.openxmlformats.org/officeDocument/2006/relationships/tags" Target="../tags/tag106.xml"/><Relationship Id="rId124" Type="http://schemas.openxmlformats.org/officeDocument/2006/relationships/tags" Target="../tags/tag122.xml"/><Relationship Id="rId54" Type="http://schemas.openxmlformats.org/officeDocument/2006/relationships/tags" Target="../tags/tag52.xml"/><Relationship Id="rId70" Type="http://schemas.openxmlformats.org/officeDocument/2006/relationships/tags" Target="../tags/tag68.xml"/><Relationship Id="rId75" Type="http://schemas.openxmlformats.org/officeDocument/2006/relationships/tags" Target="../tags/tag73.xml"/><Relationship Id="rId91" Type="http://schemas.openxmlformats.org/officeDocument/2006/relationships/tags" Target="../tags/tag89.xml"/><Relationship Id="rId96" Type="http://schemas.openxmlformats.org/officeDocument/2006/relationships/tags" Target="../tags/tag94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23" Type="http://schemas.openxmlformats.org/officeDocument/2006/relationships/tags" Target="../tags/tag21.xml"/><Relationship Id="rId28" Type="http://schemas.openxmlformats.org/officeDocument/2006/relationships/tags" Target="../tags/tag26.xml"/><Relationship Id="rId49" Type="http://schemas.openxmlformats.org/officeDocument/2006/relationships/tags" Target="../tags/tag47.xml"/><Relationship Id="rId114" Type="http://schemas.openxmlformats.org/officeDocument/2006/relationships/tags" Target="../tags/tag112.xml"/><Relationship Id="rId119" Type="http://schemas.openxmlformats.org/officeDocument/2006/relationships/tags" Target="../tags/tag117.xml"/><Relationship Id="rId44" Type="http://schemas.openxmlformats.org/officeDocument/2006/relationships/tags" Target="../tags/tag42.xml"/><Relationship Id="rId60" Type="http://schemas.openxmlformats.org/officeDocument/2006/relationships/tags" Target="../tags/tag58.xml"/><Relationship Id="rId65" Type="http://schemas.openxmlformats.org/officeDocument/2006/relationships/tags" Target="../tags/tag63.xml"/><Relationship Id="rId81" Type="http://schemas.openxmlformats.org/officeDocument/2006/relationships/tags" Target="../tags/tag79.xml"/><Relationship Id="rId86" Type="http://schemas.openxmlformats.org/officeDocument/2006/relationships/tags" Target="../tags/tag84.xml"/><Relationship Id="rId13" Type="http://schemas.openxmlformats.org/officeDocument/2006/relationships/tags" Target="../tags/tag11.xml"/><Relationship Id="rId18" Type="http://schemas.openxmlformats.org/officeDocument/2006/relationships/tags" Target="../tags/tag16.xml"/><Relationship Id="rId39" Type="http://schemas.openxmlformats.org/officeDocument/2006/relationships/tags" Target="../tags/tag37.xml"/><Relationship Id="rId109" Type="http://schemas.openxmlformats.org/officeDocument/2006/relationships/tags" Target="../tags/tag107.xml"/><Relationship Id="rId34" Type="http://schemas.openxmlformats.org/officeDocument/2006/relationships/tags" Target="../tags/tag32.xml"/><Relationship Id="rId50" Type="http://schemas.openxmlformats.org/officeDocument/2006/relationships/tags" Target="../tags/tag48.xml"/><Relationship Id="rId55" Type="http://schemas.openxmlformats.org/officeDocument/2006/relationships/tags" Target="../tags/tag53.xml"/><Relationship Id="rId76" Type="http://schemas.openxmlformats.org/officeDocument/2006/relationships/tags" Target="../tags/tag74.xml"/><Relationship Id="rId97" Type="http://schemas.openxmlformats.org/officeDocument/2006/relationships/tags" Target="../tags/tag95.xml"/><Relationship Id="rId104" Type="http://schemas.openxmlformats.org/officeDocument/2006/relationships/tags" Target="../tags/tag102.xml"/><Relationship Id="rId120" Type="http://schemas.openxmlformats.org/officeDocument/2006/relationships/tags" Target="../tags/tag118.xml"/><Relationship Id="rId125" Type="http://schemas.openxmlformats.org/officeDocument/2006/relationships/tags" Target="../tags/tag123.xml"/><Relationship Id="rId7" Type="http://schemas.openxmlformats.org/officeDocument/2006/relationships/tags" Target="../tags/tag5.xml"/><Relationship Id="rId71" Type="http://schemas.openxmlformats.org/officeDocument/2006/relationships/tags" Target="../tags/tag69.xml"/><Relationship Id="rId92" Type="http://schemas.openxmlformats.org/officeDocument/2006/relationships/tags" Target="../tags/tag90.xml"/><Relationship Id="rId2" Type="http://schemas.openxmlformats.org/officeDocument/2006/relationships/theme" Target="../theme/theme1.xml"/><Relationship Id="rId29" Type="http://schemas.openxmlformats.org/officeDocument/2006/relationships/tags" Target="../tags/tag27.xml"/><Relationship Id="rId24" Type="http://schemas.openxmlformats.org/officeDocument/2006/relationships/tags" Target="../tags/tag22.xml"/><Relationship Id="rId40" Type="http://schemas.openxmlformats.org/officeDocument/2006/relationships/tags" Target="../tags/tag38.xml"/><Relationship Id="rId45" Type="http://schemas.openxmlformats.org/officeDocument/2006/relationships/tags" Target="../tags/tag43.xml"/><Relationship Id="rId66" Type="http://schemas.openxmlformats.org/officeDocument/2006/relationships/tags" Target="../tags/tag64.xml"/><Relationship Id="rId87" Type="http://schemas.openxmlformats.org/officeDocument/2006/relationships/tags" Target="../tags/tag85.xml"/><Relationship Id="rId110" Type="http://schemas.openxmlformats.org/officeDocument/2006/relationships/tags" Target="../tags/tag108.xml"/><Relationship Id="rId115" Type="http://schemas.openxmlformats.org/officeDocument/2006/relationships/tags" Target="../tags/tag113.xml"/><Relationship Id="rId61" Type="http://schemas.openxmlformats.org/officeDocument/2006/relationships/tags" Target="../tags/tag59.xml"/><Relationship Id="rId82" Type="http://schemas.openxmlformats.org/officeDocument/2006/relationships/tags" Target="../tags/tag80.xml"/><Relationship Id="rId19" Type="http://schemas.openxmlformats.org/officeDocument/2006/relationships/tags" Target="../tags/tag17.xml"/><Relationship Id="rId14" Type="http://schemas.openxmlformats.org/officeDocument/2006/relationships/tags" Target="../tags/tag12.xml"/><Relationship Id="rId30" Type="http://schemas.openxmlformats.org/officeDocument/2006/relationships/tags" Target="../tags/tag28.xml"/><Relationship Id="rId35" Type="http://schemas.openxmlformats.org/officeDocument/2006/relationships/tags" Target="../tags/tag33.xml"/><Relationship Id="rId56" Type="http://schemas.openxmlformats.org/officeDocument/2006/relationships/tags" Target="../tags/tag54.xml"/><Relationship Id="rId77" Type="http://schemas.openxmlformats.org/officeDocument/2006/relationships/tags" Target="../tags/tag75.xml"/><Relationship Id="rId100" Type="http://schemas.openxmlformats.org/officeDocument/2006/relationships/tags" Target="../tags/tag98.xml"/><Relationship Id="rId105" Type="http://schemas.openxmlformats.org/officeDocument/2006/relationships/tags" Target="../tags/tag103.xml"/><Relationship Id="rId8" Type="http://schemas.openxmlformats.org/officeDocument/2006/relationships/tags" Target="../tags/tag6.xml"/><Relationship Id="rId51" Type="http://schemas.openxmlformats.org/officeDocument/2006/relationships/tags" Target="../tags/tag49.xml"/><Relationship Id="rId72" Type="http://schemas.openxmlformats.org/officeDocument/2006/relationships/tags" Target="../tags/tag70.xml"/><Relationship Id="rId93" Type="http://schemas.openxmlformats.org/officeDocument/2006/relationships/tags" Target="../tags/tag91.xml"/><Relationship Id="rId98" Type="http://schemas.openxmlformats.org/officeDocument/2006/relationships/tags" Target="../tags/tag96.xml"/><Relationship Id="rId121" Type="http://schemas.openxmlformats.org/officeDocument/2006/relationships/tags" Target="../tags/tag119.xml"/><Relationship Id="rId3" Type="http://schemas.openxmlformats.org/officeDocument/2006/relationships/tags" Target="../tags/tag1.xml"/><Relationship Id="rId25" Type="http://schemas.openxmlformats.org/officeDocument/2006/relationships/tags" Target="../tags/tag23.xml"/><Relationship Id="rId46" Type="http://schemas.openxmlformats.org/officeDocument/2006/relationships/tags" Target="../tags/tag44.xml"/><Relationship Id="rId67" Type="http://schemas.openxmlformats.org/officeDocument/2006/relationships/tags" Target="../tags/tag65.xml"/><Relationship Id="rId116" Type="http://schemas.openxmlformats.org/officeDocument/2006/relationships/tags" Target="../tags/tag114.xml"/><Relationship Id="rId20" Type="http://schemas.openxmlformats.org/officeDocument/2006/relationships/tags" Target="../tags/tag18.xml"/><Relationship Id="rId41" Type="http://schemas.openxmlformats.org/officeDocument/2006/relationships/tags" Target="../tags/tag39.xml"/><Relationship Id="rId62" Type="http://schemas.openxmlformats.org/officeDocument/2006/relationships/tags" Target="../tags/tag60.xml"/><Relationship Id="rId83" Type="http://schemas.openxmlformats.org/officeDocument/2006/relationships/tags" Target="../tags/tag81.xml"/><Relationship Id="rId88" Type="http://schemas.openxmlformats.org/officeDocument/2006/relationships/tags" Target="../tags/tag86.xml"/><Relationship Id="rId111" Type="http://schemas.openxmlformats.org/officeDocument/2006/relationships/tags" Target="../tags/tag109.xml"/><Relationship Id="rId15" Type="http://schemas.openxmlformats.org/officeDocument/2006/relationships/tags" Target="../tags/tag13.xml"/><Relationship Id="rId36" Type="http://schemas.openxmlformats.org/officeDocument/2006/relationships/tags" Target="../tags/tag34.xml"/><Relationship Id="rId57" Type="http://schemas.openxmlformats.org/officeDocument/2006/relationships/tags" Target="../tags/tag55.xml"/><Relationship Id="rId106" Type="http://schemas.openxmlformats.org/officeDocument/2006/relationships/tags" Target="../tags/tag104.xml"/><Relationship Id="rId10" Type="http://schemas.openxmlformats.org/officeDocument/2006/relationships/tags" Target="../tags/tag8.xml"/><Relationship Id="rId31" Type="http://schemas.openxmlformats.org/officeDocument/2006/relationships/tags" Target="../tags/tag29.xml"/><Relationship Id="rId52" Type="http://schemas.openxmlformats.org/officeDocument/2006/relationships/tags" Target="../tags/tag50.xml"/><Relationship Id="rId73" Type="http://schemas.openxmlformats.org/officeDocument/2006/relationships/tags" Target="../tags/tag71.xml"/><Relationship Id="rId78" Type="http://schemas.openxmlformats.org/officeDocument/2006/relationships/tags" Target="../tags/tag76.xml"/><Relationship Id="rId94" Type="http://schemas.openxmlformats.org/officeDocument/2006/relationships/tags" Target="../tags/tag92.xml"/><Relationship Id="rId99" Type="http://schemas.openxmlformats.org/officeDocument/2006/relationships/tags" Target="../tags/tag97.xml"/><Relationship Id="rId101" Type="http://schemas.openxmlformats.org/officeDocument/2006/relationships/tags" Target="../tags/tag99.xml"/><Relationship Id="rId122" Type="http://schemas.openxmlformats.org/officeDocument/2006/relationships/tags" Target="../tags/tag120.xml"/><Relationship Id="rId4" Type="http://schemas.openxmlformats.org/officeDocument/2006/relationships/tags" Target="../tags/tag2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Harvey 3"/>
          <p:cNvGrpSpPr>
            <a:grpSpLocks/>
          </p:cNvGrpSpPr>
          <p:nvPr userDrawn="1">
            <p:custDataLst>
              <p:tags r:id="rId3"/>
            </p:custDataLst>
          </p:nvPr>
        </p:nvGrpSpPr>
        <p:grpSpPr>
          <a:xfrm>
            <a:off x="4916698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3" name="Harvey 0/3 [0]" hidden="1"/>
            <p:cNvSpPr>
              <a:spLocks noChangeAspect="1"/>
            </p:cNvSpPr>
            <p:nvPr>
              <p:custDataLst>
                <p:tags r:id="rId12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" name="Harvey 1/3 [1]"/>
            <p:cNvSpPr>
              <a:spLocks noChangeAspect="1"/>
            </p:cNvSpPr>
            <p:nvPr>
              <p:custDataLst>
                <p:tags r:id="rId12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92463" y="476249"/>
                  </a:moveTo>
                  <a:arcTo wR="317500" hR="317500" stAng="1800000" swAng="14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Harvey 2/3 [2]" hidden="1"/>
            <p:cNvSpPr>
              <a:spLocks noChangeAspect="1"/>
            </p:cNvSpPr>
            <p:nvPr>
              <p:custDataLst>
                <p:tags r:id="rId124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2536" y="476250"/>
                  </a:moveTo>
                  <a:arcTo wR="317500" hR="317500" stAng="9000000" swAng="7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Harvey 3/3 [3]" hidden="1"/>
            <p:cNvSpPr>
              <a:spLocks noChangeAspect="1"/>
            </p:cNvSpPr>
            <p:nvPr>
              <p:custDataLst>
                <p:tags r:id="rId125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Harvey 4"/>
          <p:cNvGrpSpPr>
            <a:grpSpLocks/>
          </p:cNvGrpSpPr>
          <p:nvPr userDrawn="1">
            <p:custDataLst>
              <p:tags r:id="rId4"/>
            </p:custDataLst>
          </p:nvPr>
        </p:nvGrpSpPr>
        <p:grpSpPr>
          <a:xfrm>
            <a:off x="5569306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8" name="Harvey 0/4 [0]" hidden="1"/>
            <p:cNvSpPr>
              <a:spLocks noChangeAspect="1"/>
            </p:cNvSpPr>
            <p:nvPr>
              <p:custDataLst>
                <p:tags r:id="rId117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rvey 1/4 [1]"/>
            <p:cNvSpPr>
              <a:spLocks noChangeAspect="1"/>
            </p:cNvSpPr>
            <p:nvPr>
              <p:custDataLst>
                <p:tags r:id="rId11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rvey 2/4 [2]" hidden="1"/>
            <p:cNvSpPr>
              <a:spLocks noChangeAspect="1"/>
            </p:cNvSpPr>
            <p:nvPr>
              <p:custDataLst>
                <p:tags r:id="rId119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rvey 3/4 [3]" hidden="1"/>
            <p:cNvSpPr>
              <a:spLocks noChangeAspect="1"/>
            </p:cNvSpPr>
            <p:nvPr>
              <p:custDataLst>
                <p:tags r:id="rId120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rvey 4/4 [4]" hidden="1"/>
            <p:cNvSpPr>
              <a:spLocks noChangeAspect="1"/>
            </p:cNvSpPr>
            <p:nvPr>
              <p:custDataLst>
                <p:tags r:id="rId12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Harvey 8"/>
          <p:cNvGrpSpPr>
            <a:grpSpLocks/>
          </p:cNvGrpSpPr>
          <p:nvPr userDrawn="1">
            <p:custDataLst>
              <p:tags r:id="rId5"/>
            </p:custDataLst>
          </p:nvPr>
        </p:nvGrpSpPr>
        <p:grpSpPr>
          <a:xfrm>
            <a:off x="6221914" y="3282696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14" name="Harvey 0/8 [0]" hidden="1"/>
            <p:cNvSpPr>
              <a:spLocks noChangeAspect="1"/>
            </p:cNvSpPr>
            <p:nvPr>
              <p:custDataLst>
                <p:tags r:id="rId10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Harvey 1/8 [1]"/>
            <p:cNvSpPr>
              <a:spLocks noChangeAspect="1"/>
            </p:cNvSpPr>
            <p:nvPr>
              <p:custDataLst>
                <p:tags r:id="rId109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7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92993"/>
                  </a:moveTo>
                  <a:arcTo wR="317500" hR="317500" stAng="-2700000" swAng="189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Harvey 2/8 [2]" hidden="1"/>
            <p:cNvSpPr>
              <a:spLocks noChangeAspect="1"/>
            </p:cNvSpPr>
            <p:nvPr>
              <p:custDataLst>
                <p:tags r:id="rId110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Harvey 3/8 [3]" hidden="1"/>
            <p:cNvSpPr>
              <a:spLocks noChangeAspect="1"/>
            </p:cNvSpPr>
            <p:nvPr>
              <p:custDataLst>
                <p:tags r:id="rId11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1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542006"/>
                  </a:moveTo>
                  <a:arcTo wR="317500" hR="317500" stAng="2700000" swAng="135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Harvey 4/8 [4]" hidden="1"/>
            <p:cNvSpPr>
              <a:spLocks noChangeAspect="1"/>
            </p:cNvSpPr>
            <p:nvPr>
              <p:custDataLst>
                <p:tags r:id="rId11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Harvey 5/8 [5]" hidden="1"/>
            <p:cNvSpPr>
              <a:spLocks noChangeAspect="1"/>
            </p:cNvSpPr>
            <p:nvPr>
              <p:custDataLst>
                <p:tags r:id="rId11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5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542006"/>
                  </a:moveTo>
                  <a:arcTo wR="317500" hR="317500" stAng="8100000" swAng="81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Harvey 6/8 [6]" hidden="1"/>
            <p:cNvSpPr>
              <a:spLocks noChangeAspect="1"/>
            </p:cNvSpPr>
            <p:nvPr>
              <p:custDataLst>
                <p:tags r:id="rId114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Harvey 7/8 [7]" hidden="1"/>
            <p:cNvSpPr>
              <a:spLocks noChangeAspect="1"/>
            </p:cNvSpPr>
            <p:nvPr>
              <p:custDataLst>
                <p:tags r:id="rId115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9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92993"/>
                  </a:moveTo>
                  <a:arcTo wR="317500" hR="317500" stAng="13500000" swAng="2700000"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Harvey 8/8 [8]" hidden="1"/>
            <p:cNvSpPr>
              <a:spLocks noChangeAspect="1"/>
            </p:cNvSpPr>
            <p:nvPr>
              <p:custDataLst>
                <p:tags r:id="rId116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grpFill/>
            <a:ln w="19050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5" name="Harvey 100">
            <a:extLst>
              <a:ext uri="{FF2B5EF4-FFF2-40B4-BE49-F238E27FC236}">
                <a16:creationId xmlns:a16="http://schemas.microsoft.com/office/drawing/2014/main" id="{37047132-D7B1-4636-A9A2-8C1B4B496FAF}"/>
              </a:ext>
            </a:extLst>
          </p:cNvPr>
          <p:cNvGrpSpPr/>
          <p:nvPr userDrawn="1">
            <p:custDataLst>
              <p:tags r:id="rId6"/>
            </p:custDataLst>
          </p:nvPr>
        </p:nvGrpSpPr>
        <p:grpSpPr>
          <a:xfrm>
            <a:off x="6874522" y="3282696"/>
            <a:ext cx="292608" cy="292608"/>
            <a:chOff x="4334905" y="3282696"/>
            <a:chExt cx="292608" cy="292608"/>
          </a:xfrm>
        </p:grpSpPr>
        <p:sp>
          <p:nvSpPr>
            <p:cNvPr id="126" name="Harvey 0/100 [0]" hidden="1">
              <a:extLst>
                <a:ext uri="{FF2B5EF4-FFF2-40B4-BE49-F238E27FC236}">
                  <a16:creationId xmlns:a16="http://schemas.microsoft.com/office/drawing/2014/main" id="{C2CFAC02-B91E-40FF-AF8A-B0AB02C56077}"/>
                </a:ext>
              </a:extLst>
            </p:cNvPr>
            <p:cNvSpPr>
              <a:spLocks noChangeAspect="1"/>
            </p:cNvSpPr>
            <p:nvPr>
              <p:custDataLst>
                <p:tags r:id="rId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27" name="Harvey 1/100 [1]">
              <a:extLst>
                <a:ext uri="{FF2B5EF4-FFF2-40B4-BE49-F238E27FC236}">
                  <a16:creationId xmlns:a16="http://schemas.microsoft.com/office/drawing/2014/main" id="{138BC3F4-F962-47CB-85CA-0F255874C44B}"/>
                </a:ext>
              </a:extLst>
            </p:cNvPr>
            <p:cNvSpPr>
              <a:spLocks noChangeAspect="1"/>
            </p:cNvSpPr>
            <p:nvPr>
              <p:custDataLst>
                <p:tags r:id="rId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37435" y="626"/>
                  </a:moveTo>
                  <a:arcTo wR="317500" hR="317500" stAng="-5184000" swAng="2138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28" name="Harvey 2/100 [2]" hidden="1">
              <a:extLst>
                <a:ext uri="{FF2B5EF4-FFF2-40B4-BE49-F238E27FC236}">
                  <a16:creationId xmlns:a16="http://schemas.microsoft.com/office/drawing/2014/main" id="{F945D635-78B6-45AC-AC14-D00E11C4F467}"/>
                </a:ext>
              </a:extLst>
            </p:cNvPr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3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57293" y="2503"/>
                  </a:moveTo>
                  <a:arcTo wR="317500" hR="317500" stAng="-4968000" swAng="2116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29" name="Harvey 3/100 [3]" hidden="1">
              <a:extLst>
                <a:ext uri="{FF2B5EF4-FFF2-40B4-BE49-F238E27FC236}">
                  <a16:creationId xmlns:a16="http://schemas.microsoft.com/office/drawing/2014/main" id="{F120E5B7-9D30-4A37-8614-8050400BD172}"/>
                </a:ext>
              </a:extLst>
            </p:cNvPr>
            <p:cNvSpPr>
              <a:spLocks noChangeAspect="1"/>
            </p:cNvSpPr>
            <p:nvPr>
              <p:custDataLst>
                <p:tags r:id="rId1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47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76993" y="5623"/>
                  </a:moveTo>
                  <a:arcTo wR="317500" hR="317500" stAng="-4752000" swAng="2095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0" name="Harvey 4/100 [4]" hidden="1">
              <a:extLst>
                <a:ext uri="{FF2B5EF4-FFF2-40B4-BE49-F238E27FC236}">
                  <a16:creationId xmlns:a16="http://schemas.microsoft.com/office/drawing/2014/main" id="{479BBDF5-FCA6-4E20-9B1B-5EA145291B37}"/>
                </a:ext>
              </a:extLst>
            </p:cNvPr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6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96459" y="9974"/>
                  </a:moveTo>
                  <a:arcTo wR="317500" hR="317500" stAng="-4536000" swAng="20735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1" name="Harvey 5/100 [5]" hidden="1">
              <a:extLst>
                <a:ext uri="{FF2B5EF4-FFF2-40B4-BE49-F238E27FC236}">
                  <a16:creationId xmlns:a16="http://schemas.microsoft.com/office/drawing/2014/main" id="{AF3419B0-931A-4220-8861-285409071DD9}"/>
                </a:ext>
              </a:extLst>
            </p:cNvPr>
            <p:cNvSpPr>
              <a:spLocks noChangeAspect="1"/>
            </p:cNvSpPr>
            <p:nvPr>
              <p:custDataLst>
                <p:tags r:id="rId1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15612" y="15539"/>
                  </a:moveTo>
                  <a:arcTo wR="317500" hR="317500" stAng="-4320000" swAng="2052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2" name="Harvey 6/100 [6]" hidden="1">
              <a:extLst>
                <a:ext uri="{FF2B5EF4-FFF2-40B4-BE49-F238E27FC236}">
                  <a16:creationId xmlns:a16="http://schemas.microsoft.com/office/drawing/2014/main" id="{2CC43881-611F-4DE2-AFEE-73EC6CACCE8C}"/>
                </a:ext>
              </a:extLst>
            </p:cNvPr>
            <p:cNvSpPr>
              <a:spLocks noChangeAspect="1"/>
            </p:cNvSpPr>
            <p:nvPr>
              <p:custDataLst>
                <p:tags r:id="rId1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95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34379" y="22295"/>
                  </a:moveTo>
                  <a:arcTo wR="317500" hR="317500" stAng="-4104000" swAng="2030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3" name="Harvey 7/100 [7]" hidden="1">
              <a:extLst>
                <a:ext uri="{FF2B5EF4-FFF2-40B4-BE49-F238E27FC236}">
                  <a16:creationId xmlns:a16="http://schemas.microsoft.com/office/drawing/2014/main" id="{8497BEDC-7688-4652-A8B3-A2E96FA51AF4}"/>
                </a:ext>
              </a:extLst>
            </p:cNvPr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1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52684" y="30217"/>
                  </a:moveTo>
                  <a:arcTo wR="317500" hR="317500" stAng="-3888000" swAng="20087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4" name="Harvey 8/100 [8]" hidden="1">
              <a:extLst>
                <a:ext uri="{FF2B5EF4-FFF2-40B4-BE49-F238E27FC236}">
                  <a16:creationId xmlns:a16="http://schemas.microsoft.com/office/drawing/2014/main" id="{04984CDC-641A-46FE-8482-1E094B2B690D}"/>
                </a:ext>
              </a:extLst>
            </p:cNvPr>
            <p:cNvSpPr>
              <a:spLocks noChangeAspect="1"/>
            </p:cNvSpPr>
            <p:nvPr>
              <p:custDataLst>
                <p:tags r:id="rId1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2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70456" y="39272"/>
                  </a:moveTo>
                  <a:arcTo wR="317500" hR="317500" stAng="-3672000" swAng="1987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5" name="Harvey 9/100 [9]" hidden="1">
              <a:extLst>
                <a:ext uri="{FF2B5EF4-FFF2-40B4-BE49-F238E27FC236}">
                  <a16:creationId xmlns:a16="http://schemas.microsoft.com/office/drawing/2014/main" id="{7874912C-C5F1-473A-A202-68BF24D746C6}"/>
                </a:ext>
              </a:extLst>
            </p:cNvPr>
            <p:cNvSpPr>
              <a:spLocks noChangeAspect="1"/>
            </p:cNvSpPr>
            <p:nvPr>
              <p:custDataLst>
                <p:tags r:id="rId1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4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87625" y="49425"/>
                  </a:moveTo>
                  <a:arcTo wR="317500" hR="317500" stAng="-3456000" swAng="1965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6" name="Harvey 10/100 [10]" hidden="1">
              <a:extLst>
                <a:ext uri="{FF2B5EF4-FFF2-40B4-BE49-F238E27FC236}">
                  <a16:creationId xmlns:a16="http://schemas.microsoft.com/office/drawing/2014/main" id="{FE259921-7F0D-4332-BF1A-511DED9704F2}"/>
                </a:ext>
              </a:extLst>
            </p:cNvPr>
            <p:cNvSpPr>
              <a:spLocks noChangeAspect="1"/>
            </p:cNvSpPr>
            <p:nvPr>
              <p:custDataLst>
                <p:tags r:id="rId1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04121" y="60637"/>
                  </a:moveTo>
                  <a:arcTo wR="317500" hR="317500" stAng="-3240000" swAng="1944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7" name="Harvey 11/100 [11]" hidden="1">
              <a:extLst>
                <a:ext uri="{FF2B5EF4-FFF2-40B4-BE49-F238E27FC236}">
                  <a16:creationId xmlns:a16="http://schemas.microsoft.com/office/drawing/2014/main" id="{02F83499-29DD-48B4-940C-86F4ECCC363F}"/>
                </a:ext>
              </a:extLst>
            </p:cNvPr>
            <p:cNvSpPr>
              <a:spLocks noChangeAspect="1"/>
            </p:cNvSpPr>
            <p:nvPr>
              <p:custDataLst>
                <p:tags r:id="rId1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37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19882" y="72862"/>
                  </a:moveTo>
                  <a:arcTo wR="317500" hR="317500" stAng="-3024000" swAng="1922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8" name="Harvey 12/100 [12]" hidden="1">
              <a:extLst>
                <a:ext uri="{FF2B5EF4-FFF2-40B4-BE49-F238E27FC236}">
                  <a16:creationId xmlns:a16="http://schemas.microsoft.com/office/drawing/2014/main" id="{F566DB76-8E47-4C85-AA44-F7B5124750EE}"/>
                </a:ext>
              </a:extLst>
            </p:cNvPr>
            <p:cNvSpPr>
              <a:spLocks noChangeAspect="1"/>
            </p:cNvSpPr>
            <p:nvPr>
              <p:custDataLst>
                <p:tags r:id="rId1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591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34843" y="86052"/>
                  </a:moveTo>
                  <a:arcTo wR="317500" hR="317500" stAng="-2808000" swAng="1900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39" name="Harvey 13/100 [13]" hidden="1">
              <a:extLst>
                <a:ext uri="{FF2B5EF4-FFF2-40B4-BE49-F238E27FC236}">
                  <a16:creationId xmlns:a16="http://schemas.microsoft.com/office/drawing/2014/main" id="{1C39D774-99D5-46AA-8447-C56736CF845E}"/>
                </a:ext>
              </a:extLst>
            </p:cNvPr>
            <p:cNvSpPr>
              <a:spLocks noChangeAspect="1"/>
            </p:cNvSpPr>
            <p:nvPr>
              <p:custDataLst>
                <p:tags r:id="rId2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80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8947" y="100156"/>
                  </a:moveTo>
                  <a:arcTo wR="317500" hR="317500" stAng="-2591999" swAng="1879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0" name="Harvey 14/100 [14]" hidden="1">
              <a:extLst>
                <a:ext uri="{FF2B5EF4-FFF2-40B4-BE49-F238E27FC236}">
                  <a16:creationId xmlns:a16="http://schemas.microsoft.com/office/drawing/2014/main" id="{56188552-6B58-4325-A357-51023701FAFE}"/>
                </a:ext>
              </a:extLst>
            </p:cNvPr>
            <p:cNvSpPr>
              <a:spLocks noChangeAspect="1"/>
            </p:cNvSpPr>
            <p:nvPr>
              <p:custDataLst>
                <p:tags r:id="rId2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302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62137" y="115117"/>
                  </a:moveTo>
                  <a:arcTo wR="317500" hR="317500" stAng="-2375999" swAng="1857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1" name="Harvey 15/100 [15]" hidden="1">
              <a:extLst>
                <a:ext uri="{FF2B5EF4-FFF2-40B4-BE49-F238E27FC236}">
                  <a16:creationId xmlns:a16="http://schemas.microsoft.com/office/drawing/2014/main" id="{5DB0A72A-51F8-4F04-AC01-CD5177095302}"/>
                </a:ext>
              </a:extLst>
            </p:cNvPr>
            <p:cNvSpPr>
              <a:spLocks noChangeAspect="1"/>
            </p:cNvSpPr>
            <p:nvPr>
              <p:custDataLst>
                <p:tags r:id="rId2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324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74362" y="130878"/>
                  </a:moveTo>
                  <a:arcTo wR="317500" hR="317500" stAng="-2160000" swAng="1836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2" name="Harvey 16/100 [16]" hidden="1">
              <a:extLst>
                <a:ext uri="{FF2B5EF4-FFF2-40B4-BE49-F238E27FC236}">
                  <a16:creationId xmlns:a16="http://schemas.microsoft.com/office/drawing/2014/main" id="{A3388848-570E-471E-8B24-59AA74D632E3}"/>
                </a:ext>
              </a:extLst>
            </p:cNvPr>
            <p:cNvSpPr>
              <a:spLocks noChangeAspect="1"/>
            </p:cNvSpPr>
            <p:nvPr>
              <p:custDataLst>
                <p:tags r:id="rId2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345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85574" y="147374"/>
                  </a:moveTo>
                  <a:arcTo wR="317500" hR="317500" stAng="-1944000" swAng="1814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3" name="Harvey 17/100 [17]" hidden="1">
              <a:extLst>
                <a:ext uri="{FF2B5EF4-FFF2-40B4-BE49-F238E27FC236}">
                  <a16:creationId xmlns:a16="http://schemas.microsoft.com/office/drawing/2014/main" id="{33D54A8C-4AC2-4B05-941B-EDFEE0FB3FFD}"/>
                </a:ext>
              </a:extLst>
            </p:cNvPr>
            <p:cNvSpPr>
              <a:spLocks noChangeAspect="1"/>
            </p:cNvSpPr>
            <p:nvPr>
              <p:custDataLst>
                <p:tags r:id="rId2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367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95727" y="164543"/>
                  </a:moveTo>
                  <a:arcTo wR="317500" hR="317500" stAng="-1727999" swAng="1792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4" name="Harvey 18/100 [18]" hidden="1">
              <a:extLst>
                <a:ext uri="{FF2B5EF4-FFF2-40B4-BE49-F238E27FC236}">
                  <a16:creationId xmlns:a16="http://schemas.microsoft.com/office/drawing/2014/main" id="{6823583C-51B1-4AFA-9B2B-E3534DD5E06A}"/>
                </a:ext>
              </a:extLst>
            </p:cNvPr>
            <p:cNvSpPr>
              <a:spLocks noChangeAspect="1"/>
            </p:cNvSpPr>
            <p:nvPr>
              <p:custDataLst>
                <p:tags r:id="rId2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388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04782" y="182315"/>
                  </a:moveTo>
                  <a:arcTo wR="317500" hR="317500" stAng="-1512000" swAng="1771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5" name="Harvey 19/100 [19]" hidden="1">
              <a:extLst>
                <a:ext uri="{FF2B5EF4-FFF2-40B4-BE49-F238E27FC236}">
                  <a16:creationId xmlns:a16="http://schemas.microsoft.com/office/drawing/2014/main" id="{FE1D2EFF-C19C-4DF7-8F2E-E64B33D3CDBA}"/>
                </a:ext>
              </a:extLst>
            </p:cNvPr>
            <p:cNvSpPr>
              <a:spLocks noChangeAspect="1"/>
            </p:cNvSpPr>
            <p:nvPr>
              <p:custDataLst>
                <p:tags r:id="rId2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10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12704" y="200620"/>
                  </a:moveTo>
                  <a:arcTo wR="317500" hR="317500" stAng="-1295999" swAng="1749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6" name="Harvey 20/100 [20]" hidden="1">
              <a:extLst>
                <a:ext uri="{FF2B5EF4-FFF2-40B4-BE49-F238E27FC236}">
                  <a16:creationId xmlns:a16="http://schemas.microsoft.com/office/drawing/2014/main" id="{CA5B0725-B600-4B71-915A-6BF3541C2EC9}"/>
                </a:ext>
              </a:extLst>
            </p:cNvPr>
            <p:cNvSpPr>
              <a:spLocks noChangeAspect="1"/>
            </p:cNvSpPr>
            <p:nvPr>
              <p:custDataLst>
                <p:tags r:id="rId2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32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19460" y="219387"/>
                  </a:moveTo>
                  <a:arcTo wR="317500" hR="317500" stAng="-1080000" swAng="1728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7" name="Harvey 21/100 [21]" hidden="1">
              <a:extLst>
                <a:ext uri="{FF2B5EF4-FFF2-40B4-BE49-F238E27FC236}">
                  <a16:creationId xmlns:a16="http://schemas.microsoft.com/office/drawing/2014/main" id="{264B77A5-DEA4-4F11-89B1-F0B74E42DD96}"/>
                </a:ext>
              </a:extLst>
            </p:cNvPr>
            <p:cNvSpPr>
              <a:spLocks noChangeAspect="1"/>
            </p:cNvSpPr>
            <p:nvPr>
              <p:custDataLst>
                <p:tags r:id="rId2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53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5025" y="238540"/>
                  </a:moveTo>
                  <a:arcTo wR="317500" hR="317500" stAng="-864000" swAng="1706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8" name="Harvey 22/100 [22]" hidden="1">
              <a:extLst>
                <a:ext uri="{FF2B5EF4-FFF2-40B4-BE49-F238E27FC236}">
                  <a16:creationId xmlns:a16="http://schemas.microsoft.com/office/drawing/2014/main" id="{A794E7DD-0E5F-41B6-8DDF-0E4FC774C9F9}"/>
                </a:ext>
              </a:extLst>
            </p:cNvPr>
            <p:cNvSpPr>
              <a:spLocks noChangeAspect="1"/>
            </p:cNvSpPr>
            <p:nvPr>
              <p:custDataLst>
                <p:tags r:id="rId2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75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9376" y="258006"/>
                  </a:moveTo>
                  <a:arcTo wR="317500" hR="317500" stAng="-647999" swAng="1684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49" name="Harvey 23/100 [23]" hidden="1">
              <a:extLst>
                <a:ext uri="{FF2B5EF4-FFF2-40B4-BE49-F238E27FC236}">
                  <a16:creationId xmlns:a16="http://schemas.microsoft.com/office/drawing/2014/main" id="{830AC133-B46F-4EAA-BA28-D0EAC780AD36}"/>
                </a:ext>
              </a:extLst>
            </p:cNvPr>
            <p:cNvSpPr>
              <a:spLocks noChangeAspect="1"/>
            </p:cNvSpPr>
            <p:nvPr>
              <p:custDataLst>
                <p:tags r:id="rId3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496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2496" y="277706"/>
                  </a:moveTo>
                  <a:arcTo wR="317500" hR="317500" stAng="-432000" swAng="1663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0" name="Harvey 24/100 [24]" hidden="1">
              <a:extLst>
                <a:ext uri="{FF2B5EF4-FFF2-40B4-BE49-F238E27FC236}">
                  <a16:creationId xmlns:a16="http://schemas.microsoft.com/office/drawing/2014/main" id="{56A01563-9972-4965-99BE-D689D61E8915}"/>
                </a:ext>
              </a:extLst>
            </p:cNvPr>
            <p:cNvSpPr>
              <a:spLocks noChangeAspect="1"/>
            </p:cNvSpPr>
            <p:nvPr>
              <p:custDataLst>
                <p:tags r:id="rId3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183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4373" y="297564"/>
                  </a:moveTo>
                  <a:arcTo wR="317500" hR="317500" stAng="-216000" swAng="1641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1" name="Harvey 25/100 [25]" hidden="1">
              <a:extLst>
                <a:ext uri="{FF2B5EF4-FFF2-40B4-BE49-F238E27FC236}">
                  <a16:creationId xmlns:a16="http://schemas.microsoft.com/office/drawing/2014/main" id="{032680B5-8437-494C-A427-21C2FE57DEB8}"/>
                </a:ext>
              </a:extLst>
            </p:cNvPr>
            <p:cNvSpPr>
              <a:spLocks noChangeAspect="1"/>
            </p:cNvSpPr>
            <p:nvPr>
              <p:custDataLst>
                <p:tags r:id="rId3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2" name="Harvey 26/100 [26]" hidden="1">
              <a:extLst>
                <a:ext uri="{FF2B5EF4-FFF2-40B4-BE49-F238E27FC236}">
                  <a16:creationId xmlns:a16="http://schemas.microsoft.com/office/drawing/2014/main" id="{5A4F5F39-F8BE-403F-AF16-06F08E26025C}"/>
                </a:ext>
              </a:extLst>
            </p:cNvPr>
            <p:cNvSpPr>
              <a:spLocks noChangeAspect="1"/>
            </p:cNvSpPr>
            <p:nvPr>
              <p:custDataLst>
                <p:tags r:id="rId3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61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4373" y="337435"/>
                  </a:moveTo>
                  <a:arcTo wR="317500" hR="317500" stAng="216000" swAng="1598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3" name="Harvey 27/100 [27]" hidden="1">
              <a:extLst>
                <a:ext uri="{FF2B5EF4-FFF2-40B4-BE49-F238E27FC236}">
                  <a16:creationId xmlns:a16="http://schemas.microsoft.com/office/drawing/2014/main" id="{780FEF56-AA45-4C0F-980F-9A720062CE95}"/>
                </a:ext>
              </a:extLst>
            </p:cNvPr>
            <p:cNvSpPr>
              <a:spLocks noChangeAspect="1"/>
            </p:cNvSpPr>
            <p:nvPr>
              <p:custDataLst>
                <p:tags r:id="rId3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83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2496" y="357293"/>
                  </a:moveTo>
                  <a:arcTo wR="317500" hR="317500" stAng="432000" swAng="1576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4" name="Harvey 28/100 [28]" hidden="1">
              <a:extLst>
                <a:ext uri="{FF2B5EF4-FFF2-40B4-BE49-F238E27FC236}">
                  <a16:creationId xmlns:a16="http://schemas.microsoft.com/office/drawing/2014/main" id="{A0E7BDBB-90F1-427B-B0CB-282AD8353DFF}"/>
                </a:ext>
              </a:extLst>
            </p:cNvPr>
            <p:cNvSpPr>
              <a:spLocks noChangeAspect="1"/>
            </p:cNvSpPr>
            <p:nvPr>
              <p:custDataLst>
                <p:tags r:id="rId3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04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9376" y="376993"/>
                  </a:moveTo>
                  <a:arcTo wR="317500" hR="317500" stAng="648000" swAng="1555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5" name="Harvey 29/100 [29]" hidden="1">
              <a:extLst>
                <a:ext uri="{FF2B5EF4-FFF2-40B4-BE49-F238E27FC236}">
                  <a16:creationId xmlns:a16="http://schemas.microsoft.com/office/drawing/2014/main" id="{1D06AEAC-BB55-41FC-92DA-620B59E3BAD6}"/>
                </a:ext>
              </a:extLst>
            </p:cNvPr>
            <p:cNvSpPr>
              <a:spLocks noChangeAspect="1"/>
            </p:cNvSpPr>
            <p:nvPr>
              <p:custDataLst>
                <p:tags r:id="rId3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263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5025" y="396459"/>
                  </a:moveTo>
                  <a:arcTo wR="317500" hR="317500" stAng="863999" swAng="1533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6" name="Harvey 30/100 [30]" hidden="1">
              <a:extLst>
                <a:ext uri="{FF2B5EF4-FFF2-40B4-BE49-F238E27FC236}">
                  <a16:creationId xmlns:a16="http://schemas.microsoft.com/office/drawing/2014/main" id="{BBD87805-3D4C-4BC7-AB77-75D8E005B0C9}"/>
                </a:ext>
              </a:extLst>
            </p:cNvPr>
            <p:cNvSpPr>
              <a:spLocks noChangeAspect="1"/>
            </p:cNvSpPr>
            <p:nvPr>
              <p:custDataLst>
                <p:tags r:id="rId3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48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19460" y="415612"/>
                  </a:moveTo>
                  <a:arcTo wR="317500" hR="317500" stAng="1080000" swAng="15119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7" name="Harvey 31/100 [31]" hidden="1">
              <a:extLst>
                <a:ext uri="{FF2B5EF4-FFF2-40B4-BE49-F238E27FC236}">
                  <a16:creationId xmlns:a16="http://schemas.microsoft.com/office/drawing/2014/main" id="{DDBA2F48-2785-4E46-97C3-000A9BA083BE}"/>
                </a:ext>
              </a:extLst>
            </p:cNvPr>
            <p:cNvSpPr>
              <a:spLocks noChangeAspect="1"/>
            </p:cNvSpPr>
            <p:nvPr>
              <p:custDataLst>
                <p:tags r:id="rId3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69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12704" y="434379"/>
                  </a:moveTo>
                  <a:arcTo wR="317500" hR="317500" stAng="1295999" swAng="1490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8" name="Harvey 32/100 [32]" hidden="1">
              <a:extLst>
                <a:ext uri="{FF2B5EF4-FFF2-40B4-BE49-F238E27FC236}">
                  <a16:creationId xmlns:a16="http://schemas.microsoft.com/office/drawing/2014/main" id="{E201BF5F-8487-4BFF-A188-754F730F6845}"/>
                </a:ext>
              </a:extLst>
            </p:cNvPr>
            <p:cNvSpPr>
              <a:spLocks noChangeAspect="1"/>
            </p:cNvSpPr>
            <p:nvPr>
              <p:custDataLst>
                <p:tags r:id="rId3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691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04782" y="452684"/>
                  </a:moveTo>
                  <a:arcTo wR="317500" hR="317500" stAng="1512000" swAng="14687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59" name="Harvey 33/100 [33]" hidden="1">
              <a:extLst>
                <a:ext uri="{FF2B5EF4-FFF2-40B4-BE49-F238E27FC236}">
                  <a16:creationId xmlns:a16="http://schemas.microsoft.com/office/drawing/2014/main" id="{487B41D0-93A3-4A98-AED7-D47E4DF6FE3D}"/>
                </a:ext>
              </a:extLst>
            </p:cNvPr>
            <p:cNvSpPr>
              <a:spLocks noChangeAspect="1"/>
            </p:cNvSpPr>
            <p:nvPr>
              <p:custDataLst>
                <p:tags r:id="rId4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12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95727" y="470456"/>
                  </a:moveTo>
                  <a:arcTo wR="317500" hR="317500" stAng="1728000" swAng="1447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0" name="Harvey 34/100 [34]" hidden="1">
              <a:extLst>
                <a:ext uri="{FF2B5EF4-FFF2-40B4-BE49-F238E27FC236}">
                  <a16:creationId xmlns:a16="http://schemas.microsoft.com/office/drawing/2014/main" id="{BABFBB03-F8BC-41FA-AF96-E433E931E701}"/>
                </a:ext>
              </a:extLst>
            </p:cNvPr>
            <p:cNvSpPr>
              <a:spLocks noChangeAspect="1"/>
            </p:cNvSpPr>
            <p:nvPr>
              <p:custDataLst>
                <p:tags r:id="rId4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34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85574" y="487625"/>
                  </a:moveTo>
                  <a:arcTo wR="317500" hR="317500" stAng="1944000" swAng="14255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1" name="Harvey 35/100 [35]" hidden="1">
              <a:extLst>
                <a:ext uri="{FF2B5EF4-FFF2-40B4-BE49-F238E27FC236}">
                  <a16:creationId xmlns:a16="http://schemas.microsoft.com/office/drawing/2014/main" id="{B61104EB-C64F-4C9D-BDCD-02F426200697}"/>
                </a:ext>
              </a:extLst>
            </p:cNvPr>
            <p:cNvSpPr>
              <a:spLocks noChangeAspect="1"/>
            </p:cNvSpPr>
            <p:nvPr>
              <p:custDataLst>
                <p:tags r:id="rId4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559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74362" y="504121"/>
                  </a:moveTo>
                  <a:arcTo wR="317500" hR="317500" stAng="2159999" swAng="1404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2" name="Harvey 36/100 [36]" hidden="1">
              <a:extLst>
                <a:ext uri="{FF2B5EF4-FFF2-40B4-BE49-F238E27FC236}">
                  <a16:creationId xmlns:a16="http://schemas.microsoft.com/office/drawing/2014/main" id="{52C0F9BB-24BB-4940-8E68-33CAE02CD431}"/>
                </a:ext>
              </a:extLst>
            </p:cNvPr>
            <p:cNvSpPr>
              <a:spLocks noChangeAspect="1"/>
            </p:cNvSpPr>
            <p:nvPr>
              <p:custDataLst>
                <p:tags r:id="rId4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77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62137" y="519882"/>
                  </a:moveTo>
                  <a:arcTo wR="317500" hR="317500" stAng="2375999" swAng="1382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3" name="Harvey 37/100 [37]" hidden="1">
              <a:extLst>
                <a:ext uri="{FF2B5EF4-FFF2-40B4-BE49-F238E27FC236}">
                  <a16:creationId xmlns:a16="http://schemas.microsoft.com/office/drawing/2014/main" id="{13D07E46-37B5-4386-B0DA-8E0212FA216F}"/>
                </a:ext>
              </a:extLst>
            </p:cNvPr>
            <p:cNvSpPr>
              <a:spLocks noChangeAspect="1"/>
            </p:cNvSpPr>
            <p:nvPr>
              <p:custDataLst>
                <p:tags r:id="rId4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991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8947" y="534843"/>
                  </a:moveTo>
                  <a:arcTo wR="317500" hR="317500" stAng="2591999" swAng="1360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4" name="Harvey 38/100 [38]" hidden="1">
              <a:extLst>
                <a:ext uri="{FF2B5EF4-FFF2-40B4-BE49-F238E27FC236}">
                  <a16:creationId xmlns:a16="http://schemas.microsoft.com/office/drawing/2014/main" id="{CF7120A0-2B31-4106-BABD-B4FEC4CBB025}"/>
                </a:ext>
              </a:extLst>
            </p:cNvPr>
            <p:cNvSpPr>
              <a:spLocks noChangeAspect="1"/>
            </p:cNvSpPr>
            <p:nvPr>
              <p:custDataLst>
                <p:tags r:id="rId4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20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34843" y="548947"/>
                  </a:moveTo>
                  <a:arcTo wR="317500" hR="317500" stAng="2808000" swAng="1339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5" name="Harvey 39/100 [39]" hidden="1">
              <a:extLst>
                <a:ext uri="{FF2B5EF4-FFF2-40B4-BE49-F238E27FC236}">
                  <a16:creationId xmlns:a16="http://schemas.microsoft.com/office/drawing/2014/main" id="{B71BAFD2-ECDD-4972-89F7-B9D59782CD3E}"/>
                </a:ext>
              </a:extLst>
            </p:cNvPr>
            <p:cNvSpPr>
              <a:spLocks noChangeAspect="1"/>
            </p:cNvSpPr>
            <p:nvPr>
              <p:custDataLst>
                <p:tags r:id="rId4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42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19882" y="562137"/>
                  </a:moveTo>
                  <a:arcTo wR="317500" hR="317500" stAng="3024000" swAng="1317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6" name="Harvey 40/100 [40]" hidden="1">
              <a:extLst>
                <a:ext uri="{FF2B5EF4-FFF2-40B4-BE49-F238E27FC236}">
                  <a16:creationId xmlns:a16="http://schemas.microsoft.com/office/drawing/2014/main" id="{E1F9D02C-FA29-4F18-8265-351CAC408890}"/>
                </a:ext>
              </a:extLst>
            </p:cNvPr>
            <p:cNvSpPr>
              <a:spLocks noChangeAspect="1"/>
            </p:cNvSpPr>
            <p:nvPr>
              <p:custDataLst>
                <p:tags r:id="rId4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64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04121" y="574362"/>
                  </a:moveTo>
                  <a:arcTo wR="317500" hR="317500" stAng="3240000" swAng="1296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7" name="Harvey 41/100 [41]" hidden="1">
              <a:extLst>
                <a:ext uri="{FF2B5EF4-FFF2-40B4-BE49-F238E27FC236}">
                  <a16:creationId xmlns:a16="http://schemas.microsoft.com/office/drawing/2014/main" id="{D648F3FB-1457-4F75-B580-30FDFD6FF498}"/>
                </a:ext>
              </a:extLst>
            </p:cNvPr>
            <p:cNvSpPr>
              <a:spLocks noChangeAspect="1"/>
            </p:cNvSpPr>
            <p:nvPr>
              <p:custDataLst>
                <p:tags r:id="rId4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85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87625" y="585574"/>
                  </a:moveTo>
                  <a:arcTo wR="317500" hR="317500" stAng="3455999" swAng="1274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8" name="Harvey 42/100 [42]" hidden="1">
              <a:extLst>
                <a:ext uri="{FF2B5EF4-FFF2-40B4-BE49-F238E27FC236}">
                  <a16:creationId xmlns:a16="http://schemas.microsoft.com/office/drawing/2014/main" id="{8C16F0C8-57D5-4E74-8DDF-59A441D7F6BC}"/>
                </a:ext>
              </a:extLst>
            </p:cNvPr>
            <p:cNvSpPr>
              <a:spLocks noChangeAspect="1"/>
            </p:cNvSpPr>
            <p:nvPr>
              <p:custDataLst>
                <p:tags r:id="rId4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907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70456" y="595727"/>
                  </a:moveTo>
                  <a:arcTo wR="317500" hR="317500" stAng="3671999" swAng="1252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69" name="Harvey 43/100 [43]" hidden="1">
              <a:extLst>
                <a:ext uri="{FF2B5EF4-FFF2-40B4-BE49-F238E27FC236}">
                  <a16:creationId xmlns:a16="http://schemas.microsoft.com/office/drawing/2014/main" id="{B343FF23-13A0-408E-A989-689312A1EAAD}"/>
                </a:ext>
              </a:extLst>
            </p:cNvPr>
            <p:cNvSpPr>
              <a:spLocks noChangeAspect="1"/>
            </p:cNvSpPr>
            <p:nvPr>
              <p:custDataLst>
                <p:tags r:id="rId5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928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52684" y="604782"/>
                  </a:moveTo>
                  <a:arcTo wR="317500" hR="317500" stAng="3888000" swAng="1231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0" name="Harvey 44/100 [44]" hidden="1">
              <a:extLst>
                <a:ext uri="{FF2B5EF4-FFF2-40B4-BE49-F238E27FC236}">
                  <a16:creationId xmlns:a16="http://schemas.microsoft.com/office/drawing/2014/main" id="{FD7216E3-E294-4B40-897E-2D7261F94286}"/>
                </a:ext>
              </a:extLst>
            </p:cNvPr>
            <p:cNvSpPr>
              <a:spLocks noChangeAspect="1"/>
            </p:cNvSpPr>
            <p:nvPr>
              <p:custDataLst>
                <p:tags r:id="rId5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950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34379" y="612704"/>
                  </a:moveTo>
                  <a:arcTo wR="317500" hR="317500" stAng="4104000" swAng="1209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1" name="Harvey 45/100 [45]" hidden="1">
              <a:extLst>
                <a:ext uri="{FF2B5EF4-FFF2-40B4-BE49-F238E27FC236}">
                  <a16:creationId xmlns:a16="http://schemas.microsoft.com/office/drawing/2014/main" id="{A37FBA30-0860-46EC-959B-A022B9B13CE1}"/>
                </a:ext>
              </a:extLst>
            </p:cNvPr>
            <p:cNvSpPr>
              <a:spLocks noChangeAspect="1"/>
            </p:cNvSpPr>
            <p:nvPr>
              <p:custDataLst>
                <p:tags r:id="rId5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972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15612" y="619460"/>
                  </a:moveTo>
                  <a:arcTo wR="317500" hR="317500" stAng="4320000" swAng="1188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2" name="Harvey 46/100 [46]" hidden="1">
              <a:extLst>
                <a:ext uri="{FF2B5EF4-FFF2-40B4-BE49-F238E27FC236}">
                  <a16:creationId xmlns:a16="http://schemas.microsoft.com/office/drawing/2014/main" id="{10BA039D-4F0F-49CD-80CE-0A43C132CFD0}"/>
                </a:ext>
              </a:extLst>
            </p:cNvPr>
            <p:cNvSpPr>
              <a:spLocks noChangeAspect="1"/>
            </p:cNvSpPr>
            <p:nvPr>
              <p:custDataLst>
                <p:tags r:id="rId5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993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96459" y="625025"/>
                  </a:moveTo>
                  <a:arcTo wR="317500" hR="317500" stAng="4536000" swAng="1166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3" name="Harvey 47/100 [47]" hidden="1">
              <a:extLst>
                <a:ext uri="{FF2B5EF4-FFF2-40B4-BE49-F238E27FC236}">
                  <a16:creationId xmlns:a16="http://schemas.microsoft.com/office/drawing/2014/main" id="{6EE102AB-031D-466E-8F1F-EB7507D51C1D}"/>
                </a:ext>
              </a:extLst>
            </p:cNvPr>
            <p:cNvSpPr>
              <a:spLocks noChangeAspect="1"/>
            </p:cNvSpPr>
            <p:nvPr>
              <p:custDataLst>
                <p:tags r:id="rId5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15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76993" y="629376"/>
                  </a:moveTo>
                  <a:arcTo wR="317500" hR="317500" stAng="4751999" swAng="1144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4" name="Harvey 48/100 [48]" hidden="1">
              <a:extLst>
                <a:ext uri="{FF2B5EF4-FFF2-40B4-BE49-F238E27FC236}">
                  <a16:creationId xmlns:a16="http://schemas.microsoft.com/office/drawing/2014/main" id="{F7FE960A-2412-483B-B2A2-FAFDA4869C70}"/>
                </a:ext>
              </a:extLst>
            </p:cNvPr>
            <p:cNvSpPr>
              <a:spLocks noChangeAspect="1"/>
            </p:cNvSpPr>
            <p:nvPr>
              <p:custDataLst>
                <p:tags r:id="rId5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367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57293" y="632496"/>
                  </a:moveTo>
                  <a:arcTo wR="317500" hR="317500" stAng="4967999" swAng="1123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5" name="Harvey 49/100 [49]" hidden="1">
              <a:extLst>
                <a:ext uri="{FF2B5EF4-FFF2-40B4-BE49-F238E27FC236}">
                  <a16:creationId xmlns:a16="http://schemas.microsoft.com/office/drawing/2014/main" id="{392D386D-A44F-492A-9C30-9E32297B8565}"/>
                </a:ext>
              </a:extLst>
            </p:cNvPr>
            <p:cNvSpPr>
              <a:spLocks noChangeAspect="1"/>
            </p:cNvSpPr>
            <p:nvPr>
              <p:custDataLst>
                <p:tags r:id="rId5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58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37435" y="634373"/>
                  </a:moveTo>
                  <a:arcTo wR="317500" hR="317500" stAng="5184000" swAng="1101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6" name="Harvey 50/100 [50]" hidden="1">
              <a:extLst>
                <a:ext uri="{FF2B5EF4-FFF2-40B4-BE49-F238E27FC236}">
                  <a16:creationId xmlns:a16="http://schemas.microsoft.com/office/drawing/2014/main" id="{3357D852-B646-41ED-922C-77971496C3F7}"/>
                </a:ext>
              </a:extLst>
            </p:cNvPr>
            <p:cNvSpPr>
              <a:spLocks noChangeAspect="1"/>
            </p:cNvSpPr>
            <p:nvPr>
              <p:custDataLst>
                <p:tags r:id="rId5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7" name="Harvey 51/100 [51]" hidden="1">
              <a:extLst>
                <a:ext uri="{FF2B5EF4-FFF2-40B4-BE49-F238E27FC236}">
                  <a16:creationId xmlns:a16="http://schemas.microsoft.com/office/drawing/2014/main" id="{854849C8-5F1C-4E65-A049-B45A12D4B5B1}"/>
                </a:ext>
              </a:extLst>
            </p:cNvPr>
            <p:cNvSpPr>
              <a:spLocks noChangeAspect="1"/>
            </p:cNvSpPr>
            <p:nvPr>
              <p:custDataLst>
                <p:tags r:id="rId5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101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97564" y="634373"/>
                  </a:moveTo>
                  <a:arcTo wR="317500" hR="317500" stAng="5616000" swAng="1058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8" name="Harvey 52/100 [52]" hidden="1">
              <a:extLst>
                <a:ext uri="{FF2B5EF4-FFF2-40B4-BE49-F238E27FC236}">
                  <a16:creationId xmlns:a16="http://schemas.microsoft.com/office/drawing/2014/main" id="{07A04926-C58A-43FB-A0C2-B58DA30704EA}"/>
                </a:ext>
              </a:extLst>
            </p:cNvPr>
            <p:cNvSpPr>
              <a:spLocks noChangeAspect="1"/>
            </p:cNvSpPr>
            <p:nvPr>
              <p:custDataLst>
                <p:tags r:id="rId5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123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77706" y="632496"/>
                  </a:moveTo>
                  <a:arcTo wR="317500" hR="317500" stAng="5832000" swAng="10367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79" name="Harvey 53/100 [53]" hidden="1">
              <a:extLst>
                <a:ext uri="{FF2B5EF4-FFF2-40B4-BE49-F238E27FC236}">
                  <a16:creationId xmlns:a16="http://schemas.microsoft.com/office/drawing/2014/main" id="{280A651C-4B74-4E77-8B02-851B350D9595}"/>
                </a:ext>
              </a:extLst>
            </p:cNvPr>
            <p:cNvSpPr>
              <a:spLocks noChangeAspect="1"/>
            </p:cNvSpPr>
            <p:nvPr>
              <p:custDataLst>
                <p:tags r:id="rId6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144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58006" y="629376"/>
                  </a:moveTo>
                  <a:arcTo wR="317500" hR="317500" stAng="6048000" swAng="1015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0" name="Harvey 54/100 [54]" hidden="1">
              <a:extLst>
                <a:ext uri="{FF2B5EF4-FFF2-40B4-BE49-F238E27FC236}">
                  <a16:creationId xmlns:a16="http://schemas.microsoft.com/office/drawing/2014/main" id="{FA50773C-88BE-4BBB-9083-7CB253ED9EB4}"/>
                </a:ext>
              </a:extLst>
            </p:cNvPr>
            <p:cNvSpPr>
              <a:spLocks noChangeAspect="1"/>
            </p:cNvSpPr>
            <p:nvPr>
              <p:custDataLst>
                <p:tags r:id="rId6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166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38540" y="625025"/>
                  </a:moveTo>
                  <a:arcTo wR="317500" hR="317500" stAng="6264000" swAng="993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1" name="Harvey 55/100 [55]" hidden="1">
              <a:extLst>
                <a:ext uri="{FF2B5EF4-FFF2-40B4-BE49-F238E27FC236}">
                  <a16:creationId xmlns:a16="http://schemas.microsoft.com/office/drawing/2014/main" id="{680C9AE6-1B8B-4FAC-9F9E-BAECC8EC7493}"/>
                </a:ext>
              </a:extLst>
            </p:cNvPr>
            <p:cNvSpPr>
              <a:spLocks noChangeAspect="1"/>
            </p:cNvSpPr>
            <p:nvPr>
              <p:custDataLst>
                <p:tags r:id="rId6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188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19387" y="619460"/>
                  </a:moveTo>
                  <a:arcTo wR="317500" hR="317500" stAng="6480000" swAng="9719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2" name="Harvey 56/100 [56]" hidden="1">
              <a:extLst>
                <a:ext uri="{FF2B5EF4-FFF2-40B4-BE49-F238E27FC236}">
                  <a16:creationId xmlns:a16="http://schemas.microsoft.com/office/drawing/2014/main" id="{1B87EFB3-2D4A-4440-A0F9-04A2520650C5}"/>
                </a:ext>
              </a:extLst>
            </p:cNvPr>
            <p:cNvSpPr>
              <a:spLocks noChangeAspect="1"/>
            </p:cNvSpPr>
            <p:nvPr>
              <p:custDataLst>
                <p:tags r:id="rId6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09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00620" y="612704"/>
                  </a:moveTo>
                  <a:arcTo wR="317500" hR="317500" stAng="6696000" swAng="950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3" name="Harvey 57/100 [57]" hidden="1">
              <a:extLst>
                <a:ext uri="{FF2B5EF4-FFF2-40B4-BE49-F238E27FC236}">
                  <a16:creationId xmlns:a16="http://schemas.microsoft.com/office/drawing/2014/main" id="{F738135D-6AB9-4E87-ABCA-C7667847A2A7}"/>
                </a:ext>
              </a:extLst>
            </p:cNvPr>
            <p:cNvSpPr>
              <a:spLocks noChangeAspect="1"/>
            </p:cNvSpPr>
            <p:nvPr>
              <p:custDataLst>
                <p:tags r:id="rId6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31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82315" y="604782"/>
                  </a:moveTo>
                  <a:arcTo wR="317500" hR="317500" stAng="6911999" swAng="928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4" name="Harvey 58/100 [58]" hidden="1">
              <a:extLst>
                <a:ext uri="{FF2B5EF4-FFF2-40B4-BE49-F238E27FC236}">
                  <a16:creationId xmlns:a16="http://schemas.microsoft.com/office/drawing/2014/main" id="{7D22E847-86C8-4945-BE88-22EE3C7C4838}"/>
                </a:ext>
              </a:extLst>
            </p:cNvPr>
            <p:cNvSpPr>
              <a:spLocks noChangeAspect="1"/>
            </p:cNvSpPr>
            <p:nvPr>
              <p:custDataLst>
                <p:tags r:id="rId6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527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64543" y="595727"/>
                  </a:moveTo>
                  <a:arcTo wR="317500" hR="317500" stAng="7127999" swAng="907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5" name="Harvey 59/100 [59]" hidden="1">
              <a:extLst>
                <a:ext uri="{FF2B5EF4-FFF2-40B4-BE49-F238E27FC236}">
                  <a16:creationId xmlns:a16="http://schemas.microsoft.com/office/drawing/2014/main" id="{24792D51-52F9-4A6F-9F13-EC771B5E8F08}"/>
                </a:ext>
              </a:extLst>
            </p:cNvPr>
            <p:cNvSpPr>
              <a:spLocks noChangeAspect="1"/>
            </p:cNvSpPr>
            <p:nvPr>
              <p:custDataLst>
                <p:tags r:id="rId6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743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47374" y="585574"/>
                  </a:moveTo>
                  <a:arcTo wR="317500" hR="317500" stAng="7343999" swAng="885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6" name="Harvey 60/100 [60]" hidden="1">
              <a:extLst>
                <a:ext uri="{FF2B5EF4-FFF2-40B4-BE49-F238E27FC236}">
                  <a16:creationId xmlns:a16="http://schemas.microsoft.com/office/drawing/2014/main" id="{B00B2A73-8FC5-4544-A29C-471A65F3D3DB}"/>
                </a:ext>
              </a:extLst>
            </p:cNvPr>
            <p:cNvSpPr>
              <a:spLocks noChangeAspect="1"/>
            </p:cNvSpPr>
            <p:nvPr>
              <p:custDataLst>
                <p:tags r:id="rId6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296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30878" y="574362"/>
                  </a:moveTo>
                  <a:arcTo wR="317500" hR="317500" stAng="7560000" swAng="864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7" name="Harvey 61/100 [61]" hidden="1">
              <a:extLst>
                <a:ext uri="{FF2B5EF4-FFF2-40B4-BE49-F238E27FC236}">
                  <a16:creationId xmlns:a16="http://schemas.microsoft.com/office/drawing/2014/main" id="{EE0503E8-051E-471B-BC02-04FC71E3FDDA}"/>
                </a:ext>
              </a:extLst>
            </p:cNvPr>
            <p:cNvSpPr>
              <a:spLocks noChangeAspect="1"/>
            </p:cNvSpPr>
            <p:nvPr>
              <p:custDataLst>
                <p:tags r:id="rId6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17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15117" y="562137"/>
                  </a:moveTo>
                  <a:arcTo wR="317500" hR="317500" stAng="7776000" swAng="842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8" name="Harvey 62/100 [62]" hidden="1">
              <a:extLst>
                <a:ext uri="{FF2B5EF4-FFF2-40B4-BE49-F238E27FC236}">
                  <a16:creationId xmlns:a16="http://schemas.microsoft.com/office/drawing/2014/main" id="{04D9BCC9-B617-486E-BE98-1ED46DBC6E31}"/>
                </a:ext>
              </a:extLst>
            </p:cNvPr>
            <p:cNvSpPr>
              <a:spLocks noChangeAspect="1"/>
            </p:cNvSpPr>
            <p:nvPr>
              <p:custDataLst>
                <p:tags r:id="rId6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39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00156" y="548947"/>
                  </a:moveTo>
                  <a:arcTo wR="317500" hR="317500" stAng="7991999" swAng="820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89" name="Harvey 63/100 [63]" hidden="1">
              <a:extLst>
                <a:ext uri="{FF2B5EF4-FFF2-40B4-BE49-F238E27FC236}">
                  <a16:creationId xmlns:a16="http://schemas.microsoft.com/office/drawing/2014/main" id="{84BECE21-EE0C-45E7-8CC6-C27270E8646A}"/>
                </a:ext>
              </a:extLst>
            </p:cNvPr>
            <p:cNvSpPr>
              <a:spLocks noChangeAspect="1"/>
            </p:cNvSpPr>
            <p:nvPr>
              <p:custDataLst>
                <p:tags r:id="rId7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60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86052" y="534843"/>
                  </a:moveTo>
                  <a:arcTo wR="317500" hR="317500" stAng="8208000" swAng="7991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0" name="Harvey 64/100 [64]" hidden="1">
              <a:extLst>
                <a:ext uri="{FF2B5EF4-FFF2-40B4-BE49-F238E27FC236}">
                  <a16:creationId xmlns:a16="http://schemas.microsoft.com/office/drawing/2014/main" id="{E9CABAE5-7434-4573-94D5-0AAEF251C8E2}"/>
                </a:ext>
              </a:extLst>
            </p:cNvPr>
            <p:cNvSpPr>
              <a:spLocks noChangeAspect="1"/>
            </p:cNvSpPr>
            <p:nvPr>
              <p:custDataLst>
                <p:tags r:id="rId7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82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72862" y="519882"/>
                  </a:moveTo>
                  <a:arcTo wR="317500" hR="317500" stAng="8424000" swAng="777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1" name="Harvey 65/100 [65]" hidden="1">
              <a:extLst>
                <a:ext uri="{FF2B5EF4-FFF2-40B4-BE49-F238E27FC236}">
                  <a16:creationId xmlns:a16="http://schemas.microsoft.com/office/drawing/2014/main" id="{4FDB778C-FA7B-4979-9467-0005C03458E6}"/>
                </a:ext>
              </a:extLst>
            </p:cNvPr>
            <p:cNvSpPr>
              <a:spLocks noChangeAspect="1"/>
            </p:cNvSpPr>
            <p:nvPr>
              <p:custDataLst>
                <p:tags r:id="rId7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04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0637" y="504121"/>
                  </a:moveTo>
                  <a:arcTo wR="317500" hR="317500" stAng="8640000" swAng="7559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2" name="Harvey 66/100 [66]" hidden="1">
              <a:extLst>
                <a:ext uri="{FF2B5EF4-FFF2-40B4-BE49-F238E27FC236}">
                  <a16:creationId xmlns:a16="http://schemas.microsoft.com/office/drawing/2014/main" id="{FA97344D-78A0-4000-8EFB-0A825F53ACB9}"/>
                </a:ext>
              </a:extLst>
            </p:cNvPr>
            <p:cNvSpPr>
              <a:spLocks noChangeAspect="1"/>
            </p:cNvSpPr>
            <p:nvPr>
              <p:custDataLst>
                <p:tags r:id="rId7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25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9425" y="487625"/>
                  </a:moveTo>
                  <a:arcTo wR="317500" hR="317500" stAng="8856000" swAng="734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3" name="Harvey 67/100 [67]" hidden="1">
              <a:extLst>
                <a:ext uri="{FF2B5EF4-FFF2-40B4-BE49-F238E27FC236}">
                  <a16:creationId xmlns:a16="http://schemas.microsoft.com/office/drawing/2014/main" id="{79C0880B-068C-4DB5-9C7D-ECC672E215F2}"/>
                </a:ext>
              </a:extLst>
            </p:cNvPr>
            <p:cNvSpPr>
              <a:spLocks noChangeAspect="1"/>
            </p:cNvSpPr>
            <p:nvPr>
              <p:custDataLst>
                <p:tags r:id="rId7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47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9272" y="470456"/>
                  </a:moveTo>
                  <a:arcTo wR="317500" hR="317500" stAng="9072000" swAng="7127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4" name="Harvey 68/100 [68]" hidden="1">
              <a:extLst>
                <a:ext uri="{FF2B5EF4-FFF2-40B4-BE49-F238E27FC236}">
                  <a16:creationId xmlns:a16="http://schemas.microsoft.com/office/drawing/2014/main" id="{17C8C362-7D52-4C02-9121-33686533435D}"/>
                </a:ext>
              </a:extLst>
            </p:cNvPr>
            <p:cNvSpPr>
              <a:spLocks noChangeAspect="1"/>
            </p:cNvSpPr>
            <p:nvPr>
              <p:custDataLst>
                <p:tags r:id="rId7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68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0217" y="452684"/>
                  </a:moveTo>
                  <a:arcTo wR="317500" hR="317500" stAng="9288000" swAng="6911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5" name="Harvey 69/100 [69]" hidden="1">
              <a:extLst>
                <a:ext uri="{FF2B5EF4-FFF2-40B4-BE49-F238E27FC236}">
                  <a16:creationId xmlns:a16="http://schemas.microsoft.com/office/drawing/2014/main" id="{C449B069-3D8F-43F6-8F4A-AF061132CFE4}"/>
                </a:ext>
              </a:extLst>
            </p:cNvPr>
            <p:cNvSpPr>
              <a:spLocks noChangeAspect="1"/>
            </p:cNvSpPr>
            <p:nvPr>
              <p:custDataLst>
                <p:tags r:id="rId7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903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2295" y="434379"/>
                  </a:moveTo>
                  <a:arcTo wR="317500" hR="317500" stAng="9503999" swAng="669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6" name="Harvey 70/100 [70]" hidden="1">
              <a:extLst>
                <a:ext uri="{FF2B5EF4-FFF2-40B4-BE49-F238E27FC236}">
                  <a16:creationId xmlns:a16="http://schemas.microsoft.com/office/drawing/2014/main" id="{4BA10AD7-8BDE-4BAC-A141-76ABE5F1559E}"/>
                </a:ext>
              </a:extLst>
            </p:cNvPr>
            <p:cNvSpPr>
              <a:spLocks noChangeAspect="1"/>
            </p:cNvSpPr>
            <p:nvPr>
              <p:custDataLst>
                <p:tags r:id="rId7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119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5539" y="415612"/>
                  </a:moveTo>
                  <a:arcTo wR="317500" hR="317500" stAng="9719999" swAng="648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7" name="Harvey 71/100 [71]" hidden="1">
              <a:extLst>
                <a:ext uri="{FF2B5EF4-FFF2-40B4-BE49-F238E27FC236}">
                  <a16:creationId xmlns:a16="http://schemas.microsoft.com/office/drawing/2014/main" id="{DF9A480D-B2B1-485C-9DE2-60DE55D0FBF9}"/>
                </a:ext>
              </a:extLst>
            </p:cNvPr>
            <p:cNvSpPr>
              <a:spLocks noChangeAspect="1"/>
            </p:cNvSpPr>
            <p:nvPr>
              <p:custDataLst>
                <p:tags r:id="rId7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33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974" y="396459"/>
                  </a:moveTo>
                  <a:arcTo wR="317500" hR="317500" stAng="9936000" swAng="626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8" name="Harvey 72/100 [72]" hidden="1">
              <a:extLst>
                <a:ext uri="{FF2B5EF4-FFF2-40B4-BE49-F238E27FC236}">
                  <a16:creationId xmlns:a16="http://schemas.microsoft.com/office/drawing/2014/main" id="{FEE6EED4-8BA5-447C-8B6B-42726E6A3D84}"/>
                </a:ext>
              </a:extLst>
            </p:cNvPr>
            <p:cNvSpPr>
              <a:spLocks noChangeAspect="1"/>
            </p:cNvSpPr>
            <p:nvPr>
              <p:custDataLst>
                <p:tags r:id="rId7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55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623" y="376993"/>
                  </a:moveTo>
                  <a:arcTo wR="317500" hR="317500" stAng="10152000" swAng="604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199" name="Harvey 73/100 [73]" hidden="1">
              <a:extLst>
                <a:ext uri="{FF2B5EF4-FFF2-40B4-BE49-F238E27FC236}">
                  <a16:creationId xmlns:a16="http://schemas.microsoft.com/office/drawing/2014/main" id="{14675EAC-978B-42DD-A130-0983D87C995D}"/>
                </a:ext>
              </a:extLst>
            </p:cNvPr>
            <p:cNvSpPr>
              <a:spLocks noChangeAspect="1"/>
            </p:cNvSpPr>
            <p:nvPr>
              <p:custDataLst>
                <p:tags r:id="rId8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76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503" y="357293"/>
                  </a:moveTo>
                  <a:arcTo wR="317500" hR="317500" stAng="10368000" swAng="583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0" name="Harvey 74/100 [74]" hidden="1">
              <a:extLst>
                <a:ext uri="{FF2B5EF4-FFF2-40B4-BE49-F238E27FC236}">
                  <a16:creationId xmlns:a16="http://schemas.microsoft.com/office/drawing/2014/main" id="{55F21B45-FB71-4C21-92D1-F9A66D73AE4F}"/>
                </a:ext>
              </a:extLst>
            </p:cNvPr>
            <p:cNvSpPr>
              <a:spLocks noChangeAspect="1"/>
            </p:cNvSpPr>
            <p:nvPr>
              <p:custDataLst>
                <p:tags r:id="rId8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5983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6" y="337435"/>
                  </a:moveTo>
                  <a:arcTo wR="317500" hR="317500" stAng="10583999" swAng="561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1" name="Harvey 75/100 [75]" hidden="1">
              <a:extLst>
                <a:ext uri="{FF2B5EF4-FFF2-40B4-BE49-F238E27FC236}">
                  <a16:creationId xmlns:a16="http://schemas.microsoft.com/office/drawing/2014/main" id="{F92EBFEA-D9EB-4F93-A9A7-883D5C9A7AD9}"/>
                </a:ext>
              </a:extLst>
            </p:cNvPr>
            <p:cNvSpPr>
              <a:spLocks noChangeAspect="1"/>
            </p:cNvSpPr>
            <p:nvPr>
              <p:custDataLst>
                <p:tags r:id="rId8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2" name="Harvey 76/100 [76]" hidden="1">
              <a:extLst>
                <a:ext uri="{FF2B5EF4-FFF2-40B4-BE49-F238E27FC236}">
                  <a16:creationId xmlns:a16="http://schemas.microsoft.com/office/drawing/2014/main" id="{297EA661-009D-4C4E-BC23-BD87C6373EA9}"/>
                </a:ext>
              </a:extLst>
            </p:cNvPr>
            <p:cNvSpPr>
              <a:spLocks noChangeAspect="1"/>
            </p:cNvSpPr>
            <p:nvPr>
              <p:custDataLst>
                <p:tags r:id="rId8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41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26" y="297564"/>
                  </a:moveTo>
                  <a:arcTo wR="317500" hR="317500" stAng="11016000" swAng="518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3" name="Harvey 77/100 [77]" hidden="1">
              <a:extLst>
                <a:ext uri="{FF2B5EF4-FFF2-40B4-BE49-F238E27FC236}">
                  <a16:creationId xmlns:a16="http://schemas.microsoft.com/office/drawing/2014/main" id="{D908F3A7-EDF0-472A-94AE-2FFDD5846061}"/>
                </a:ext>
              </a:extLst>
            </p:cNvPr>
            <p:cNvSpPr>
              <a:spLocks noChangeAspect="1"/>
            </p:cNvSpPr>
            <p:nvPr>
              <p:custDataLst>
                <p:tags r:id="rId8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63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503" y="277706"/>
                  </a:moveTo>
                  <a:arcTo wR="317500" hR="317500" stAng="11232000" swAng="496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4" name="Harvey 78/100 [78]" hidden="1">
              <a:extLst>
                <a:ext uri="{FF2B5EF4-FFF2-40B4-BE49-F238E27FC236}">
                  <a16:creationId xmlns:a16="http://schemas.microsoft.com/office/drawing/2014/main" id="{E356AC66-85CC-429F-8F18-9F29F75AEA39}"/>
                </a:ext>
              </a:extLst>
            </p:cNvPr>
            <p:cNvSpPr>
              <a:spLocks noChangeAspect="1"/>
            </p:cNvSpPr>
            <p:nvPr>
              <p:custDataLst>
                <p:tags r:id="rId8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84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623" y="258006"/>
                  </a:moveTo>
                  <a:arcTo wR="317500" hR="317500" stAng="11448000" swAng="4751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5" name="Harvey 79/100 [79]" hidden="1">
              <a:extLst>
                <a:ext uri="{FF2B5EF4-FFF2-40B4-BE49-F238E27FC236}">
                  <a16:creationId xmlns:a16="http://schemas.microsoft.com/office/drawing/2014/main" id="{8962649A-18D6-4402-B74D-CD76721DF06C}"/>
                </a:ext>
              </a:extLst>
            </p:cNvPr>
            <p:cNvSpPr>
              <a:spLocks noChangeAspect="1"/>
            </p:cNvSpPr>
            <p:nvPr>
              <p:custDataLst>
                <p:tags r:id="rId8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06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974" y="238540"/>
                  </a:moveTo>
                  <a:arcTo wR="317500" hR="317500" stAng="11664000" swAng="453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6" name="Harvey 80/100 [80]" hidden="1">
              <a:extLst>
                <a:ext uri="{FF2B5EF4-FFF2-40B4-BE49-F238E27FC236}">
                  <a16:creationId xmlns:a16="http://schemas.microsoft.com/office/drawing/2014/main" id="{4810877E-60B8-4763-887B-325583A90E2E}"/>
                </a:ext>
              </a:extLst>
            </p:cNvPr>
            <p:cNvSpPr>
              <a:spLocks noChangeAspect="1"/>
            </p:cNvSpPr>
            <p:nvPr>
              <p:custDataLst>
                <p:tags r:id="rId8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28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5539" y="219387"/>
                  </a:moveTo>
                  <a:arcTo wR="317500" hR="317500" stAng="11880000" swAng="4319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7" name="Harvey 81/100 [81]" hidden="1">
              <a:extLst>
                <a:ext uri="{FF2B5EF4-FFF2-40B4-BE49-F238E27FC236}">
                  <a16:creationId xmlns:a16="http://schemas.microsoft.com/office/drawing/2014/main" id="{D969771C-6EB6-43E6-BAD7-7BC1D7042C44}"/>
                </a:ext>
              </a:extLst>
            </p:cNvPr>
            <p:cNvSpPr>
              <a:spLocks noChangeAspect="1"/>
            </p:cNvSpPr>
            <p:nvPr>
              <p:custDataLst>
                <p:tags r:id="rId8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49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2295" y="200620"/>
                  </a:moveTo>
                  <a:arcTo wR="317500" hR="317500" stAng="12096000" swAng="410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8" name="Harvey 82/100 [82]" hidden="1">
              <a:extLst>
                <a:ext uri="{FF2B5EF4-FFF2-40B4-BE49-F238E27FC236}">
                  <a16:creationId xmlns:a16="http://schemas.microsoft.com/office/drawing/2014/main" id="{20CEA181-AAEC-4599-9F09-2086082D7D65}"/>
                </a:ext>
              </a:extLst>
            </p:cNvPr>
            <p:cNvSpPr>
              <a:spLocks noChangeAspect="1"/>
            </p:cNvSpPr>
            <p:nvPr>
              <p:custDataLst>
                <p:tags r:id="rId8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71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0217" y="182315"/>
                  </a:moveTo>
                  <a:arcTo wR="317500" hR="317500" stAng="12312000" swAng="388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09" name="Harvey 83/100 [83]" hidden="1">
              <a:extLst>
                <a:ext uri="{FF2B5EF4-FFF2-40B4-BE49-F238E27FC236}">
                  <a16:creationId xmlns:a16="http://schemas.microsoft.com/office/drawing/2014/main" id="{70DAEB5C-8497-483B-B609-635D22941804}"/>
                </a:ext>
              </a:extLst>
            </p:cNvPr>
            <p:cNvSpPr>
              <a:spLocks noChangeAspect="1"/>
            </p:cNvSpPr>
            <p:nvPr>
              <p:custDataLst>
                <p:tags r:id="rId9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792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9272" y="164543"/>
                  </a:moveTo>
                  <a:arcTo wR="317500" hR="317500" stAng="12528000" swAng="367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0" name="Harvey 84/100 [84]" hidden="1">
              <a:extLst>
                <a:ext uri="{FF2B5EF4-FFF2-40B4-BE49-F238E27FC236}">
                  <a16:creationId xmlns:a16="http://schemas.microsoft.com/office/drawing/2014/main" id="{F8B4A9E6-1B5A-4F2F-9800-C5C1453B84EB}"/>
                </a:ext>
              </a:extLst>
            </p:cNvPr>
            <p:cNvSpPr>
              <a:spLocks noChangeAspect="1"/>
            </p:cNvSpPr>
            <p:nvPr>
              <p:custDataLst>
                <p:tags r:id="rId9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14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9425" y="147374"/>
                  </a:moveTo>
                  <a:arcTo wR="317500" hR="317500" stAng="12743999" swAng="345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1" name="Harvey 85/100 [85]" hidden="1">
              <a:extLst>
                <a:ext uri="{FF2B5EF4-FFF2-40B4-BE49-F238E27FC236}">
                  <a16:creationId xmlns:a16="http://schemas.microsoft.com/office/drawing/2014/main" id="{33249C01-EEC7-41E8-97BF-BD648D6997F5}"/>
                </a:ext>
              </a:extLst>
            </p:cNvPr>
            <p:cNvSpPr>
              <a:spLocks noChangeAspect="1"/>
            </p:cNvSpPr>
            <p:nvPr>
              <p:custDataLst>
                <p:tags r:id="rId9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36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0637" y="130878"/>
                  </a:moveTo>
                  <a:arcTo wR="317500" hR="317500" stAng="12960000" swAng="324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2" name="Harvey 86/100 [86]" hidden="1">
              <a:extLst>
                <a:ext uri="{FF2B5EF4-FFF2-40B4-BE49-F238E27FC236}">
                  <a16:creationId xmlns:a16="http://schemas.microsoft.com/office/drawing/2014/main" id="{C21B1BE1-377E-49E9-A1A3-556C1945E339}"/>
                </a:ext>
              </a:extLst>
            </p:cNvPr>
            <p:cNvSpPr>
              <a:spLocks noChangeAspect="1"/>
            </p:cNvSpPr>
            <p:nvPr>
              <p:custDataLst>
                <p:tags r:id="rId9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57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72862" y="115117"/>
                  </a:moveTo>
                  <a:arcTo wR="317500" hR="317500" stAng="13176000" swAng="302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3" name="Harvey 87/100 [87]" hidden="1">
              <a:extLst>
                <a:ext uri="{FF2B5EF4-FFF2-40B4-BE49-F238E27FC236}">
                  <a16:creationId xmlns:a16="http://schemas.microsoft.com/office/drawing/2014/main" id="{B16CF23B-3C82-407D-8D00-E2E78208DDB8}"/>
                </a:ext>
              </a:extLst>
            </p:cNvPr>
            <p:cNvSpPr>
              <a:spLocks noChangeAspect="1"/>
            </p:cNvSpPr>
            <p:nvPr>
              <p:custDataLst>
                <p:tags r:id="rId9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79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86052" y="100156"/>
                  </a:moveTo>
                  <a:arcTo wR="317500" hR="317500" stAng="13392000" swAng="280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4" name="Harvey 88/100 [88]" hidden="1">
              <a:extLst>
                <a:ext uri="{FF2B5EF4-FFF2-40B4-BE49-F238E27FC236}">
                  <a16:creationId xmlns:a16="http://schemas.microsoft.com/office/drawing/2014/main" id="{28AE274E-656B-47ED-93AC-0A3B14A70FC3}"/>
                </a:ext>
              </a:extLst>
            </p:cNvPr>
            <p:cNvSpPr>
              <a:spLocks noChangeAspect="1"/>
            </p:cNvSpPr>
            <p:nvPr>
              <p:custDataLst>
                <p:tags r:id="rId9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00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00156" y="86052"/>
                  </a:moveTo>
                  <a:arcTo wR="317500" hR="317500" stAng="13608000" swAng="2591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5" name="Harvey 89/100 [89]" hidden="1">
              <a:extLst>
                <a:ext uri="{FF2B5EF4-FFF2-40B4-BE49-F238E27FC236}">
                  <a16:creationId xmlns:a16="http://schemas.microsoft.com/office/drawing/2014/main" id="{2F9CD2EF-74A0-4FC8-A3B2-A615F87610B8}"/>
                </a:ext>
              </a:extLst>
            </p:cNvPr>
            <p:cNvSpPr>
              <a:spLocks noChangeAspect="1"/>
            </p:cNvSpPr>
            <p:nvPr>
              <p:custDataLst>
                <p:tags r:id="rId9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22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15117" y="72862"/>
                  </a:moveTo>
                  <a:arcTo wR="317500" hR="317500" stAng="13823999" swAng="2375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6" name="Harvey 90/100 [90]" hidden="1">
              <a:extLst>
                <a:ext uri="{FF2B5EF4-FFF2-40B4-BE49-F238E27FC236}">
                  <a16:creationId xmlns:a16="http://schemas.microsoft.com/office/drawing/2014/main" id="{73A13AE3-2482-4F8E-A53C-D655A8845D4D}"/>
                </a:ext>
              </a:extLst>
            </p:cNvPr>
            <p:cNvSpPr>
              <a:spLocks noChangeAspect="1"/>
            </p:cNvSpPr>
            <p:nvPr>
              <p:custDataLst>
                <p:tags r:id="rId9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44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30878" y="60637"/>
                  </a:moveTo>
                  <a:arcTo wR="317500" hR="317500" stAng="14040000" swAng="2159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7" name="Harvey 91/100 [91]" hidden="1">
              <a:extLst>
                <a:ext uri="{FF2B5EF4-FFF2-40B4-BE49-F238E27FC236}">
                  <a16:creationId xmlns:a16="http://schemas.microsoft.com/office/drawing/2014/main" id="{10221A0A-A74A-47B2-B2A0-8CE162653178}"/>
                </a:ext>
              </a:extLst>
            </p:cNvPr>
            <p:cNvSpPr>
              <a:spLocks noChangeAspect="1"/>
            </p:cNvSpPr>
            <p:nvPr>
              <p:custDataLst>
                <p:tags r:id="rId98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656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47374" y="49425"/>
                  </a:moveTo>
                  <a:arcTo wR="317500" hR="317500" stAng="14256000" swAng="1943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8" name="Harvey 92/100 [92]" hidden="1">
              <a:extLst>
                <a:ext uri="{FF2B5EF4-FFF2-40B4-BE49-F238E27FC236}">
                  <a16:creationId xmlns:a16="http://schemas.microsoft.com/office/drawing/2014/main" id="{315F2F7D-069B-4389-9162-4BAD06A5CB93}"/>
                </a:ext>
              </a:extLst>
            </p:cNvPr>
            <p:cNvSpPr>
              <a:spLocks noChangeAspect="1"/>
            </p:cNvSpPr>
            <p:nvPr>
              <p:custDataLst>
                <p:tags r:id="rId99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987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64543" y="39272"/>
                  </a:moveTo>
                  <a:arcTo wR="317500" hR="317500" stAng="14472000" swAng="1727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19" name="Harvey 93/100 [93]" hidden="1">
              <a:extLst>
                <a:ext uri="{FF2B5EF4-FFF2-40B4-BE49-F238E27FC236}">
                  <a16:creationId xmlns:a16="http://schemas.microsoft.com/office/drawing/2014/main" id="{054E0135-C1D1-4CB7-AD81-EC3D5B6E5DB0}"/>
                </a:ext>
              </a:extLst>
            </p:cNvPr>
            <p:cNvSpPr>
              <a:spLocks noChangeAspect="1"/>
            </p:cNvSpPr>
            <p:nvPr>
              <p:custDataLst>
                <p:tags r:id="rId100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008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182315" y="30217"/>
                  </a:moveTo>
                  <a:arcTo wR="317500" hR="317500" stAng="14688000" swAng="1511999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0" name="Harvey 94/100 [94]" hidden="1">
              <a:extLst>
                <a:ext uri="{FF2B5EF4-FFF2-40B4-BE49-F238E27FC236}">
                  <a16:creationId xmlns:a16="http://schemas.microsoft.com/office/drawing/2014/main" id="{9135018C-A9E4-418B-B443-82050A4A403A}"/>
                </a:ext>
              </a:extLst>
            </p:cNvPr>
            <p:cNvSpPr>
              <a:spLocks noChangeAspect="1"/>
            </p:cNvSpPr>
            <p:nvPr>
              <p:custDataLst>
                <p:tags r:id="rId101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030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00620" y="22295"/>
                  </a:moveTo>
                  <a:arcTo wR="317500" hR="317500" stAng="14903999" swAng="129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1" name="Harvey 95/100 [95]" hidden="1">
              <a:extLst>
                <a:ext uri="{FF2B5EF4-FFF2-40B4-BE49-F238E27FC236}">
                  <a16:creationId xmlns:a16="http://schemas.microsoft.com/office/drawing/2014/main" id="{BAF1E377-4B72-4BFA-8914-84F62C49878B}"/>
                </a:ext>
              </a:extLst>
            </p:cNvPr>
            <p:cNvSpPr>
              <a:spLocks noChangeAspect="1"/>
            </p:cNvSpPr>
            <p:nvPr>
              <p:custDataLst>
                <p:tags r:id="rId102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052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19387" y="15539"/>
                  </a:moveTo>
                  <a:arcTo wR="317500" hR="317500" stAng="15120000" swAng="1080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2" name="Harvey 96/100 [96]" hidden="1">
              <a:extLst>
                <a:ext uri="{FF2B5EF4-FFF2-40B4-BE49-F238E27FC236}">
                  <a16:creationId xmlns:a16="http://schemas.microsoft.com/office/drawing/2014/main" id="{2CA4CA63-739C-46C9-9021-CE051EE8458A}"/>
                </a:ext>
              </a:extLst>
            </p:cNvPr>
            <p:cNvSpPr>
              <a:spLocks noChangeAspect="1"/>
            </p:cNvSpPr>
            <p:nvPr>
              <p:custDataLst>
                <p:tags r:id="rId103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0735999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38540" y="9974"/>
                  </a:moveTo>
                  <a:arcTo wR="317500" hR="317500" stAng="15335999" swAng="864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3" name="Harvey 97/100 [97]" hidden="1">
              <a:extLst>
                <a:ext uri="{FF2B5EF4-FFF2-40B4-BE49-F238E27FC236}">
                  <a16:creationId xmlns:a16="http://schemas.microsoft.com/office/drawing/2014/main" id="{863A726E-3B77-4DAA-ACE2-A22ABBCC6487}"/>
                </a:ext>
              </a:extLst>
            </p:cNvPr>
            <p:cNvSpPr>
              <a:spLocks noChangeAspect="1"/>
            </p:cNvSpPr>
            <p:nvPr>
              <p:custDataLst>
                <p:tags r:id="rId104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0952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58006" y="5623"/>
                  </a:moveTo>
                  <a:arcTo wR="317500" hR="317500" stAng="15552000" swAng="648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4" name="Harvey 98/100 [98]" hidden="1">
              <a:extLst>
                <a:ext uri="{FF2B5EF4-FFF2-40B4-BE49-F238E27FC236}">
                  <a16:creationId xmlns:a16="http://schemas.microsoft.com/office/drawing/2014/main" id="{AC16F30D-B6E6-43A1-9CD7-62A1E99CCF7E}"/>
                </a:ext>
              </a:extLst>
            </p:cNvPr>
            <p:cNvSpPr>
              <a:spLocks noChangeAspect="1"/>
            </p:cNvSpPr>
            <p:nvPr>
              <p:custDataLst>
                <p:tags r:id="rId105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168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77706" y="2503"/>
                  </a:moveTo>
                  <a:arcTo wR="317500" hR="317500" stAng="15768000" swAng="432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5" name="Harvey 99/100 [99]" hidden="1">
              <a:extLst>
                <a:ext uri="{FF2B5EF4-FFF2-40B4-BE49-F238E27FC236}">
                  <a16:creationId xmlns:a16="http://schemas.microsoft.com/office/drawing/2014/main" id="{6EE45E0E-CF69-485E-A454-8ED2C2A6283F}"/>
                </a:ext>
              </a:extLst>
            </p:cNvPr>
            <p:cNvSpPr>
              <a:spLocks noChangeAspect="1"/>
            </p:cNvSpPr>
            <p:nvPr>
              <p:custDataLst>
                <p:tags r:id="rId106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384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297564" y="626"/>
                  </a:moveTo>
                  <a:arcTo wR="317500" hR="317500" stAng="15983999" swAng="216000"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  <p:sp>
          <p:nvSpPr>
            <p:cNvPr id="226" name="Harvey 100/100 [100]" hidden="1">
              <a:extLst>
                <a:ext uri="{FF2B5EF4-FFF2-40B4-BE49-F238E27FC236}">
                  <a16:creationId xmlns:a16="http://schemas.microsoft.com/office/drawing/2014/main" id="{E66DBFED-6286-43E5-8A12-7AD63AE3DBB9}"/>
                </a:ext>
              </a:extLst>
            </p:cNvPr>
            <p:cNvSpPr>
              <a:spLocks noChangeAspect="1"/>
            </p:cNvSpPr>
            <p:nvPr>
              <p:custDataLst>
                <p:tags r:id="rId107"/>
              </p:custDataLst>
            </p:nvPr>
          </p:nvSpPr>
          <p:spPr>
            <a:xfrm>
              <a:off x="4334905" y="3282696"/>
              <a:ext cx="292608" cy="292608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solidFill>
              <a:schemeClr val="tx1"/>
            </a:solidFill>
            <a:ln w="19050" cmpd="sng">
              <a:solidFill>
                <a:schemeClr val="tx1"/>
              </a:solidFill>
            </a:ln>
          </p:spPr>
        </p:sp>
      </p:grpSp>
    </p:spTree>
    <p:extLst>
      <p:ext uri="{BB962C8B-B14F-4D97-AF65-F5344CB8AC3E}">
        <p14:creationId xmlns:p14="http://schemas.microsoft.com/office/powerpoint/2010/main" val="317498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4954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True&quot; Source=&quot;Group 4&quot; Layer=&quot;Group 4&quot; /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/100 [5]&quot; Source=&quot;Harvey 100&quot; /&gt;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5/100 [95]&quot; Source=&quot;Harvey 100&quot; /&gt;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6/100 [96]&quot; Source=&quot;Harvey 100&quot; /&gt;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7/100 [97]&quot; Source=&quot;Harvey 100&quot; /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8/100 [98]&quot; Source=&quot;Harvey 100&quot; /&gt;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9/100 [99]&quot; Source=&quot;Harvey 100&quot; /&gt;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00/100 [100]&quot; Source=&quot;Harvey 100&quot; /&gt;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0/8 [0]&quot; /&gt;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1/8 [1]&quot; /&gt;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2/8 [2]&quot; /&gt;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3/8 [3]&quot; /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/100 [6]&quot; Source=&quot;Harvey 100&quot; /&gt;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4/8 [4]&quot; /&gt;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5/8 [5]&quot; /&gt;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6/8 [6]&quot; /&gt;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7/8 [7]&quot; /&gt;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8/8 [8]&quot; /&gt;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0/4 [0]&quot; /&gt;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1/4 [1]&quot; /&gt;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2/4 [2]&quot; /&gt;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3/4 [3]&quot; /&gt;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4/4 [4]&quot; /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/100 [7]&quot; Source=&quot;Harvey 100&quot; /&gt;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0/3 [0]&quot; /&gt;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1/3 [1]&quot; /&gt;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2/3 [2]&quot; /&gt;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3/3 [3]&quot; /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/100 [8]&quot; Source=&quot;Harvey 100&quot; /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/100 [9]&quot; Source=&quot;Harvey 100&quot; /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0/100 [10]&quot; Source=&quot;Harvey 100&quot; /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1/100 [11]&quot; Source=&quot;Harvey 100&quot; /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2/100 [12]&quot; Source=&quot;Harvey 100&quot; /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3/100 [13]&quot; Source=&quot;Harvey 100&quot; /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4/100 [14]&quot; Source=&quot;Harvey 100&quot; /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True&quot; Source=&quot;Group 5&quot; Layer=&quot;Group 5&quot; /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5/100 [15]&quot; Source=&quot;Harvey 100&quot; /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6/100 [16]&quot; Source=&quot;Harvey 100&quot; /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7/100 [17]&quot; Source=&quot;Harvey 100&quot; /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8/100 [18]&quot; Source=&quot;Harvey 100&quot; /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9/100 [19]&quot; Source=&quot;Harvey 100&quot; /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0/100 [20]&quot; Source=&quot;Harvey 100&quot; /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1/100 [21]&quot; Source=&quot;Harvey 100&quot; /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2/100 [22]&quot; Source=&quot;Harvey 100&quot; /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3/100 [23]&quot; Source=&quot;Harvey 100&quot; /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4/100 [24]&quot; Source=&quot;Harvey 100&quot; 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True&quot; Source=&quot;Harvey 8&quot; Layer=&quot;Harvey 8&quot; /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5/100 [25]&quot; Source=&quot;Harvey 100&quot; /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6/100 [26]&quot; Source=&quot;Harvey 100&quot; /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7/100 [27]&quot; Source=&quot;Harvey 100&quot; /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8/100 [28]&quot; Source=&quot;Harvey 100&quot; /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9/100 [29]&quot; Source=&quot;Harvey 100&quot; /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0/100 [30]&quot; Source=&quot;Harvey 100&quot; /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1/100 [31]&quot; Source=&quot;Harvey 100&quot; /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2/100 [32]&quot; Source=&quot;Harvey 100&quot; /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3/100 [33]&quot; Source=&quot;Harvey 100&quot; /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4/100 [34]&quot; Source=&quot;Harvey 100&quot; /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d5f66dcd-7c8d-4661-849b-23a9587c15e3&quot; /&gt;"/>
  <p:tag name="SP_POWERSHAPE" val="&lt;PowerShapeTag ClassVersion=&quot;0&quot; GUID=&quot;81f1f80b-b882-418d-8bbb-9c38d8d27274&quot; IsConsolidated=&quot;False&quot; IsTopLevel=&quot;True&quot; Layer=&quot;Harvey 100&quot; Source=&quot;Harvey 100&quot; /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5/100 [35]&quot; Source=&quot;Harvey 100&quot; /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6/100 [36]&quot; Source=&quot;Harvey 100&quot; /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7/100 [37]&quot; Source=&quot;Harvey 100&quot; /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8/100 [38]&quot; Source=&quot;Harvey 100&quot; /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9/100 [39]&quot; Source=&quot;Harvey 100&quot; /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0/100 [40]&quot; Source=&quot;Harvey 100&quot; /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1/100 [41]&quot; Source=&quot;Harvey 100&quot; /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2/100 [42]&quot; Source=&quot;Harvey 100&quot; /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3/100 [43]&quot; Source=&quot;Harvey 100&quot; /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4/100 [44]&quot; Source=&quot;Harvey 100&quot; /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0/100 [0]&quot; Source=&quot;Harvey 100&quot; /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5/100 [45]&quot; Source=&quot;Harvey 100&quot; /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6/100 [46]&quot; Source=&quot;Harvey 100&quot; /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7/100 [47]&quot; Source=&quot;Harvey 100&quot; /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8/100 [48]&quot; Source=&quot;Harvey 100&quot; /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9/100 [49]&quot; Source=&quot;Harvey 100&quot; /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0/100 [50]&quot; Source=&quot;Harvey 100&quot; /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1/100 [51]&quot; Source=&quot;Harvey 100&quot; /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2/100 [52]&quot; Source=&quot;Harvey 100&quot; /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3/100 [53]&quot; Source=&quot;Harvey 100&quot; /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4/100 [54]&quot; Source=&quot;Harvey 100&quot; /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1/100 [1]&quot; Source=&quot;Harvey 100&quot; /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5/100 [55]&quot; Source=&quot;Harvey 100&quot; /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6/100 [56]&quot; Source=&quot;Harvey 100&quot; /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7/100 [57]&quot; Source=&quot;Harvey 100&quot; /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8/100 [58]&quot; Source=&quot;Harvey 100&quot; /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59/100 [59]&quot; Source=&quot;Harvey 100&quot; /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0/100 [60]&quot; Source=&quot;Harvey 100&quot; /&gt;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1/100 [61]&quot; Source=&quot;Harvey 100&quot; /&gt;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2/100 [62]&quot; Source=&quot;Harvey 100&quot; /&gt;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3/100 [63]&quot; Source=&quot;Harvey 100&quot; /&gt;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4/100 [64]&quot; Source=&quot;Harvey 100&quot; /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2/100 [2]&quot; Source=&quot;Harvey 100&quot; /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5/100 [65]&quot; Source=&quot;Harvey 100&quot; /&gt;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6/100 [66]&quot; Source=&quot;Harvey 100&quot; /&gt;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7/100 [67]&quot; Source=&quot;Harvey 100&quot; /&gt;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8/100 [68]&quot; Source=&quot;Harvey 100&quot; /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69/100 [69]&quot; Source=&quot;Harvey 100&quot; /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0/100 [70]&quot; Source=&quot;Harvey 100&quot; /&gt;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1/100 [71]&quot; Source=&quot;Harvey 100&quot; /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2/100 [72]&quot; Source=&quot;Harvey 100&quot; /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3/100 [73]&quot; Source=&quot;Harvey 100&quot; /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4/100 [74]&quot; Source=&quot;Harvey 100&quot; /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3/100 [3]&quot; Source=&quot;Harvey 100&quot; /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5/100 [75]&quot; Source=&quot;Harvey 100&quot; /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6/100 [76]&quot; Source=&quot;Harvey 100&quot; /&gt;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7/100 [77]&quot; Source=&quot;Harvey 100&quot; /&gt;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8/100 [78]&quot; Source=&quot;Harvey 100&quot; /&gt;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79/100 [79]&quot; Source=&quot;Harvey 100&quot; /&gt;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0/100 [80]&quot; Source=&quot;Harvey 100&quot; /&gt;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1/100 [81]&quot; Source=&quot;Harvey 100&quot; /&gt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2/100 [82]&quot; Source=&quot;Harvey 100&quot; /&gt;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3/100 [83]&quot; Source=&quot;Harvey 100&quot; /&gt;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4/100 [84]&quot; Source=&quot;Harvey 100&quot; /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4/100 [4]&quot; Source=&quot;Harvey 100&quot; /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5/100 [85]&quot; Source=&quot;Harvey 100&quot; /&gt;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6/100 [86]&quot; Source=&quot;Harvey 100&quot; /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7/100 [87]&quot; Source=&quot;Harvey 100&quot; /&gt;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8/100 [88]&quot; Source=&quot;Harvey 100&quot; /&gt;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89/100 [89]&quot; Source=&quot;Harvey 100&quot; /&gt;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0/100 [90]&quot; Source=&quot;Harvey 100&quot; /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1/100 [91]&quot; Source=&quot;Harvey 100&quot; /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2/100 [92]&quot; Source=&quot;Harvey 100&quot; /&gt;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3/100 [93]&quot; Source=&quot;Harvey 100&quot; /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POWERSHAPE" val="&lt;PowerShapeTag ClassVersion=&quot;0&quot; GUID=&quot;81f1f80b-b882-418d-8bbb-9c38d8d27274&quot; IsConsolidated=&quot;False&quot; IsTopLevel=&quot;False&quot; Layer=&quot;Harvey 94/100 [94]&quot; Source=&quot;Harvey 100&quot; /&gt;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Fabian Dubberke</dc:creator>
  <cp:lastModifiedBy>Emilie Tanniou</cp:lastModifiedBy>
  <cp:revision>31</cp:revision>
  <dcterms:created xsi:type="dcterms:W3CDTF">2015-01-14T21:16:45Z</dcterms:created>
  <dcterms:modified xsi:type="dcterms:W3CDTF">2020-12-03T15:26:43Z</dcterms:modified>
</cp:coreProperties>
</file>